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media/image10.jpg" ContentType="image/jpg"/>
  <Override PartName="/ppt/media/image12.jpg" ContentType="image/jpg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media/image52.jpg" ContentType="image/jpg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media/image53.jpg" ContentType="image/jpg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media/image116.jpg" ContentType="image/jpg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media/image164.jpg" ContentType="image/jpg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media/image250.jpg" ContentType="image/jpg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0"/>
  </p:notesMasterIdLst>
  <p:sldIdLst>
    <p:sldId id="329" r:id="rId2"/>
    <p:sldId id="386" r:id="rId3"/>
    <p:sldId id="387" r:id="rId4"/>
    <p:sldId id="388" r:id="rId5"/>
    <p:sldId id="389" r:id="rId6"/>
    <p:sldId id="390" r:id="rId7"/>
    <p:sldId id="391" r:id="rId8"/>
    <p:sldId id="383" r:id="rId9"/>
    <p:sldId id="384" r:id="rId10"/>
    <p:sldId id="385" r:id="rId11"/>
    <p:sldId id="332" r:id="rId12"/>
    <p:sldId id="358" r:id="rId13"/>
    <p:sldId id="359" r:id="rId14"/>
    <p:sldId id="360" r:id="rId15"/>
    <p:sldId id="361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5" r:id="rId36"/>
    <p:sldId id="346" r:id="rId37"/>
    <p:sldId id="333" r:id="rId38"/>
    <p:sldId id="348" r:id="rId39"/>
    <p:sldId id="350" r:id="rId40"/>
    <p:sldId id="351" r:id="rId41"/>
    <p:sldId id="352" r:id="rId42"/>
    <p:sldId id="353" r:id="rId43"/>
    <p:sldId id="371" r:id="rId44"/>
    <p:sldId id="355" r:id="rId45"/>
    <p:sldId id="356" r:id="rId46"/>
    <p:sldId id="357" r:id="rId47"/>
    <p:sldId id="372" r:id="rId48"/>
    <p:sldId id="373" r:id="rId49"/>
    <p:sldId id="374" r:id="rId50"/>
    <p:sldId id="375" r:id="rId51"/>
    <p:sldId id="376" r:id="rId52"/>
    <p:sldId id="377" r:id="rId53"/>
    <p:sldId id="378" r:id="rId54"/>
    <p:sldId id="379" r:id="rId55"/>
    <p:sldId id="380" r:id="rId56"/>
    <p:sldId id="381" r:id="rId57"/>
    <p:sldId id="256" r:id="rId58"/>
    <p:sldId id="257" r:id="rId59"/>
    <p:sldId id="258" r:id="rId60"/>
    <p:sldId id="259" r:id="rId61"/>
    <p:sldId id="260" r:id="rId62"/>
    <p:sldId id="261" r:id="rId63"/>
    <p:sldId id="262" r:id="rId64"/>
    <p:sldId id="263" r:id="rId65"/>
    <p:sldId id="264" r:id="rId66"/>
    <p:sldId id="265" r:id="rId67"/>
    <p:sldId id="266" r:id="rId68"/>
    <p:sldId id="267" r:id="rId69"/>
    <p:sldId id="268" r:id="rId70"/>
    <p:sldId id="269" r:id="rId71"/>
    <p:sldId id="270" r:id="rId72"/>
    <p:sldId id="271" r:id="rId73"/>
    <p:sldId id="272" r:id="rId74"/>
    <p:sldId id="273" r:id="rId75"/>
    <p:sldId id="274" r:id="rId76"/>
    <p:sldId id="275" r:id="rId77"/>
    <p:sldId id="276" r:id="rId78"/>
    <p:sldId id="277" r:id="rId79"/>
    <p:sldId id="278" r:id="rId80"/>
    <p:sldId id="279" r:id="rId81"/>
    <p:sldId id="280" r:id="rId82"/>
    <p:sldId id="281" r:id="rId83"/>
    <p:sldId id="282" r:id="rId84"/>
    <p:sldId id="283" r:id="rId85"/>
    <p:sldId id="284" r:id="rId86"/>
    <p:sldId id="285" r:id="rId87"/>
    <p:sldId id="286" r:id="rId88"/>
    <p:sldId id="287" r:id="rId89"/>
    <p:sldId id="288" r:id="rId90"/>
    <p:sldId id="289" r:id="rId91"/>
    <p:sldId id="290" r:id="rId92"/>
    <p:sldId id="291" r:id="rId93"/>
    <p:sldId id="292" r:id="rId94"/>
    <p:sldId id="293" r:id="rId95"/>
    <p:sldId id="294" r:id="rId96"/>
    <p:sldId id="295" r:id="rId97"/>
    <p:sldId id="296" r:id="rId98"/>
    <p:sldId id="297" r:id="rId99"/>
    <p:sldId id="298" r:id="rId100"/>
    <p:sldId id="299" r:id="rId101"/>
    <p:sldId id="300" r:id="rId102"/>
    <p:sldId id="301" r:id="rId103"/>
    <p:sldId id="302" r:id="rId104"/>
    <p:sldId id="303" r:id="rId105"/>
    <p:sldId id="304" r:id="rId106"/>
    <p:sldId id="305" r:id="rId107"/>
    <p:sldId id="306" r:id="rId108"/>
    <p:sldId id="307" r:id="rId109"/>
    <p:sldId id="308" r:id="rId110"/>
    <p:sldId id="309" r:id="rId111"/>
    <p:sldId id="310" r:id="rId112"/>
    <p:sldId id="311" r:id="rId113"/>
    <p:sldId id="312" r:id="rId114"/>
    <p:sldId id="313" r:id="rId115"/>
    <p:sldId id="314" r:id="rId116"/>
    <p:sldId id="315" r:id="rId117"/>
    <p:sldId id="316" r:id="rId118"/>
    <p:sldId id="317" r:id="rId119"/>
    <p:sldId id="318" r:id="rId120"/>
    <p:sldId id="319" r:id="rId121"/>
    <p:sldId id="320" r:id="rId122"/>
    <p:sldId id="321" r:id="rId123"/>
    <p:sldId id="322" r:id="rId124"/>
    <p:sldId id="323" r:id="rId125"/>
    <p:sldId id="324" r:id="rId126"/>
    <p:sldId id="325" r:id="rId127"/>
    <p:sldId id="326" r:id="rId128"/>
    <p:sldId id="327" r:id="rId129"/>
  </p:sldIdLst>
  <p:sldSz cx="10058400" cy="5676900"/>
  <p:notesSz cx="10058400" cy="56769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7"/>
    <p:restoredTop sz="94609"/>
  </p:normalViewPr>
  <p:slideViewPr>
    <p:cSldViewPr>
      <p:cViewPr varScale="1">
        <p:scale>
          <a:sx n="112" d="100"/>
          <a:sy n="112" d="100"/>
        </p:scale>
        <p:origin x="776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1T22:12:06.4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497 510 24575,'0'25'0,"0"-5"0,0-13 0,0-1 0,0 3 0,0 1 0,0-3 0,0 2 0,0 2 0,0 0 0,0 1 0,0-2 0,0 0 0,0 0 0,0 0 0,0 0 0,0-2 0,0 1 0,0-4 0,2 6 0,-2-3 0,5 4 0,-2-2 0,2 0 0,0 3 0,0 0 0,0 1 0,1 2 0,-1-3 0,0 0 0,3 3 0,-2-5 0,1 2 0,1-3 0,-3 0 0,2-3 0,-2 2 0,0-1 0,-1 0 0,1 1 0,0-4 0,0 2 0,-1 0 0,1-2 0,-2 5 0,-1-3 0,0 1 0,-1 1 0,0-2 0,-1 3 0,0 0 0,0 1 0,0-1 0,0-1 0,0 1 0,0-2 0,0-2 0,0 3 0,0-37 0,0 18 0,0-38 0,0 12 0,0 1 0,0-5 0,-2 13 0,-1 3 0,-1 4 0,-2 0 0,6 3 0,-4 4 0,3 0 0,-1 0 0,0 2 0,1-1 0,-3 4 0,1-2 0,1 3 0,-3-3 0,2 0 0,-3-3 0,-1 2 0,-1-5 0,0 2 0,-2-1 0,1 1 0,-1-2 0,1 3 0,0-1 0,3 1 0,-2 3 0,3 0 0,0 0 0,0 2 0,0-1 0,1 1 0,-1-2 0,0 0 0,0 0 0,-4-3 0,4 2 0,-3-2 0,1 1 0,1 1 0,-5-5 0,3 2 0,-3 1 0,-3-3 0,4 5 0,-4-5 0,6 5 0,-2 0 0,4 4 0,0 3 0,1-1 0,1-2 0,-1 0 0,1-2 0,-6-3 0,2 2 0,-5-6 0,3 6 0,0-3 0,-1 0 0,-2 2 0,2 0 0,0 1 0,2 5 0,3-2 0,0 2 0,-1 2 0,1-2 0,-9-1 0,4-4 0,-23-10 0,13 3 0,-15-4 0,15 6 0,3 4 0,9 3 0,1 3 0,4 1 0,13 21 0,-3-13 0,11 17 0,-3-12 0,-2-1 0,2 2 0,-4-2 0,0-1 0,-1 1 0,1 0 0,0 1 0,1-2 0,-1 4 0,0-1 0,0-3 0,0 2 0,-3-3 0,2 1 0,-4-2 0,2 0 0,-2 0 0,0 0 0,-3 4 0,4-3 0,-3 3 0,4 1 0,0 3 0,1 1 0,6 3 0,-2-1 0,2 1 0,-6-3 0,2-2 0,-4-4 0,0 2 0,-1-5 0,-2 1 0,1 3 0,-4-4 0,5 6 0,-3 0 0,4 2 0,-1 3 0,1 1 0,-1-1 0,1 0 0,-1 1 0,0-1 0,1-2 0,-3-1 0,1-6 0,-3 2 0,0-3 0,2 3 0,-2-2 0,3 3 0,-2 0 0,1 3 0,2-2 0,-2 5 0,-1-6 0,3 3 0,-2-3 0,-1 0 0,3-1 0,-2 1 0,0 1 0,1-3 0,-4 1 0,4-2 0,0 3 0,-2-3 0,2 3 0,-3-5 0,3 4 0,-1-1 0,0 2 0,1-4 0,-2 4 0,1-5 0,1 4 0,-1-1 0,2 0 0,-2 1 0,1-4 0,-2 4 0,1-3 0,1 3 0,-3-2 0,3 1 0,-1 2 0,0-6 0,1 6 0,-2-3 0,2 3 0,0 0 0,-2 0 0,3 0 0,-2 0 0,2 3 0,-2-3 0,2 4 0,0-5 0,0 1 0,-2 0 0,1 3 0,-1-3 0,2 6 0,1-2 0,-1 2 0,1 0 0,1 1 0,2 3 0,7 8 0,-3 5 0,8 10 0,9 27-984,-3 6 738,-6-18 0,2 4-246,-4 1 0,-2 2 164,-4-13 0,0 2 0,0 1 307,-3 3 0,-1 2 0,1-6 0,-1 1 1,-2-5-1,-4-8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17.8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26.2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28.4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29.5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31.5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32.6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35.2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37.7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40.7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41.5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42.5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18.9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45.1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46.0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46.8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49.0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50.0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50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52.0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54.6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55.6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57.8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19.9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59.7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7:02.3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7:03.1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7:04.0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7:13.8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7:27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645 40 24575,'-7'0'0,"1"0"0,-1 0 0,-4 0 0,2 0 0,-5 0 0,2 0 0,-4 0 0,0 0 0,0 0 0,4 0 0,1 0 0,0 0 0,3 0 0,-3 0 0,4 0 0,0 0 0,3 2 0,-2-1 0,6 5 0,-6-6 0,-2 3 0,0-3 0,-7 0 0,3 4 0,-4-3 0,0 6 0,0-6 0,0 2 0,4-3 0,1 3 0,4-2 0,0 2 0,0-3 0,-3 0 0,3 0 0,-7 0 0,2 0 0,-4 0 0,4 0 0,-3 0 0,7 0 0,-3 0 0,4 0 0,0 0 0,0 0 0,-3 0 0,3 0 0,-7 0 0,3 0 0,-5 0 0,5 0 0,0 0 0,4 0 0,-3-3 0,3 3 0,0-7 0,1 7 0,5-7 0,-1 4 0,2-4 0,0 0 0,0-2 0,-4 5 0,0-2 0,-6 3 0,2-1 0,-2 0 0,6-3 0,-2 7 0,5-4 0,-2 4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7:50.7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7:53.3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7:53.9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7:54.7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25.6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3:58.801"/>
    </inkml:context>
    <inkml:brush xml:id="br0">
      <inkml:brushProperty name="width" value="0.05" units="cm"/>
      <inkml:brushProperty name="height" value="0.05" units="cm"/>
      <inkml:brushProperty name="color" value="#65CD01"/>
    </inkml:brush>
  </inkml:definitions>
  <inkml:trace contextRef="#ctx0" brushRef="#br0">20 37 24575,'1'-5'0,"1"2"0,-2 1 0,1 1 0,-1-1 0,1 0 0,-1-1 0,1 1 0,-1 0 0,0 0 0,0 0 0,0 0 0,0 0 0,0-1 0,-1 1 0,0 1 0,-1 0 0,0 1 0,0 0 0,0 0 0,0 0 0,-1 1 0,1-1 0,1 2 0,-1-2 0,1 1 0,0 0 0,0 0 0,0 1 0,1 0 0,-1-1 0,1 1 0,0 0 0,0 0 0,0 0 0,0 0 0,0 0 0,0 0 0,0 0 0,0 0 0,1 0 0,0-1 0,1-1 0,-1 1 0,1-1 0,-1 1 0,1-1 0,0 0 0,0 0 0,0 0 0,0 0 0,0 0 0,1 0 0,-2-1 0,0 0 0,-1-1 0,0 0 0,-1 0 0,0 1 0,1-1 0,0 0 0,-1 1 0,-1-1 0,1 1 0,-1 0 0,2-1 0,-1 1 0,0-1 0,1 1 0,-1-1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7:56.8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7:57.6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7:58.3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01.4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01.9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02.4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13.0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14.1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15.6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27.0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18.1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20.0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21.1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22.3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23.7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24.9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27.1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28.7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30.5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31.2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28.0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32.0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34.3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35.2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36.0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38.3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39.2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40.0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40.9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41.7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42.6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29.1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45.0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45.8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46.6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47.4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48.5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49.8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52.5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53.3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54.1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55.3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30.6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57.4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8:58.1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00.6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02.8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05.1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07.5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09.6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10.3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11.2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11.9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31.7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12.7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13.5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14.4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15.2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15.9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18.6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19.4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20.0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20.7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21.6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34.3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22.5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23.3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24.0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24.9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27.1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28.9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31.2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32.0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32.7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33.6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10.0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37.2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34.4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35.1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36.1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36.9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38.6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41.0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41.8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42.5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43.3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44.0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39.5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44.7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45.6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46.3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47.3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49.4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50.1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51.0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51.7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52.6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53.5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41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55.4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56.3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57.0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9:57.7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05.2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06.1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08.4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14.5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15.4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17.4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42.9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19.4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21.6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23.6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25.4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27.6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30.0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3:49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1376 1 24575,'-8'0'0,"3"0"0,-3 0 0,1 0 0,-4 0 0,2 0 0,-4 0 0,4 2 0,-2 2 0,0 1 0,2 1 0,-2-2 0,0 1 0,2-1 0,-2 0 0,3 0 0,-1 1 0,1-3 0,-3 2 0,2-2 0,-2 3 0,3-3 0,-1 2 0,1-2 0,-1 2 0,-2 1 0,2-3 0,-2 2 0,3-4 0,-1 4 0,1-3 0,-1 2 0,1-2 0,-3 3 0,2-2 0,-2 1 0,3-1 0,-1-1 0,-2 0 0,2 3 0,-4-4 0,1 2 0,1 0 0,-2-2 0,1 2 0,-2 0 0,0-1 0,0 3 0,0-4 0,-2 2 0,1 0 0,-4-1 0,-2 1 0,0 0 0,-2-1 0,3 1 0,-1-2 0,1 2 0,3-1 0,-3 1 0,3-2 0,-3 0 0,-4 0 0,3 0 0,-2 0 0,3 0 0,2 0 0,-1 0 0,4 0 0,-1 0 0,2 0 0,0 0 0,0 0 0,2 0 0,-1 0 0,2 0 0,-3 0 0,0 0 0,0 0 0,2 0 0,-1 0 0,2 0 0,-1 0 0,-1 0 0,4 0 0,-4 0 0,1 0 0,-2 0 0,0 0 0,3 0 0,-3 0 0,3 0 0,-3 0 0,0 0 0,3 0 0,-3 0 0,5 0 0,-2 0 0,3 0 0,-1 0 0,1 0 0,0 0 0,-1-2 0,1 2 0,-1-2 0,1 0 0,-1 1 0,1-2 0,1 2 0,1-1 0,2 1 0,1 0 0,-1-1 0,2 1 0,-2-1 0,4-2 0,-2 1 0,1 1 0,0-1 0,-3 2 0,3 0 0,-2 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3:55.9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31.9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33.0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44.1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33.6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34.5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36.4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37.5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38.4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39.1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41.4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42.1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43.0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43.8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45.6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44.9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46.3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48.7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49.5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50.2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52.3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53.1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53.7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54.4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55.4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49.1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56.3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57.0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57.8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0:58.6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1:00.8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1:03.1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1:05.6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1:06.3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1:07.1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1:07.8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52.5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1:08.5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1:09.2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1:10.0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1:10.9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1:12.3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1:14.6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1:15.2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1:15.9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1:16.5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1:17.4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53.5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1:18.1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1:19.2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1:19.8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1:20.9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1:23.1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11:24.9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54.6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11.1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55.5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56.6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00.0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01.0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02.0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03.0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04.6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08.7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09.6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10.7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12.1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11.9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12.9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16.3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17.1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18.1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20.4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22.5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25.5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26.5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27.5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13.1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28.4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29.3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30.5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31.4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32.4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33.5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35.8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36.8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37.8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38.8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13.9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39.7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40.8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41.9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42.7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43.7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45.8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47.8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50.3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51.4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52.2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14.6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53.2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54.1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55.3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56.4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57.4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5:58.3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00.6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01.5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02.4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03.3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15.6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04.2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05.2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07.3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08.1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09.2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11.7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12.5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24575,'0'0'0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13.4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14.4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15.1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4:16.4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16.0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17.0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18.0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19.9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20.9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21.7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22.5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23.3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24.3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24575,'0'0'0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5T10:06:25.2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2841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2841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FC6B8-743E-5A4F-A38E-1FBB9BEFBD21}" type="datetimeFigureOut">
              <a:rPr lang="it-IT" smtClean="0"/>
              <a:t>15/10/24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709613"/>
            <a:ext cx="3394075" cy="1916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2732088"/>
            <a:ext cx="8045450" cy="22352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5392738"/>
            <a:ext cx="4359275" cy="2841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5392738"/>
            <a:ext cx="4359275" cy="2841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65B83-8859-2144-A256-3F2640898ED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815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F260EDD-83CC-1A31-62B5-12F5FA659696}" type="slidenum">
              <a:rPr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 bwMode="auto"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C327327A-BAA2-5340-8C31-1C16E8F53CEB}" type="slidenum">
              <a:rPr lang="it-IT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773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1759839"/>
            <a:ext cx="8549640" cy="11921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3179064"/>
            <a:ext cx="7040880" cy="1419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305687"/>
            <a:ext cx="4375404" cy="3746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305687"/>
            <a:ext cx="4375404" cy="3746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Diapositiva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1257300" y="1381975"/>
            <a:ext cx="7543800" cy="1523494"/>
          </a:xfrm>
        </p:spPr>
        <p:txBody>
          <a:bodyPr anchor="b"/>
          <a:lstStyle>
            <a:lvl1pPr algn="ctr">
              <a:defRPr sz="495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1257300" y="2981687"/>
            <a:ext cx="7543800" cy="304699"/>
          </a:xfrm>
        </p:spPr>
        <p:txBody>
          <a:bodyPr/>
          <a:lstStyle>
            <a:lvl1pPr marL="0" indent="0" algn="ctr">
              <a:buNone/>
              <a:defRPr sz="1980"/>
            </a:lvl1pPr>
            <a:lvl2pPr marL="377190" indent="0" algn="ctr">
              <a:buNone/>
              <a:defRPr sz="1650"/>
            </a:lvl2pPr>
            <a:lvl3pPr marL="754380" indent="0" algn="ctr">
              <a:buNone/>
              <a:defRPr sz="1485"/>
            </a:lvl3pPr>
            <a:lvl4pPr marL="1131570" indent="0" algn="ctr">
              <a:buNone/>
              <a:defRPr sz="1320"/>
            </a:lvl4pPr>
            <a:lvl5pPr marL="1508760" indent="0" algn="ctr">
              <a:buNone/>
              <a:defRPr sz="1320"/>
            </a:lvl5pPr>
            <a:lvl6pPr marL="1885950" indent="0" algn="ctr">
              <a:buNone/>
              <a:defRPr sz="1320"/>
            </a:lvl6pPr>
            <a:lvl7pPr marL="2263140" indent="0" algn="ctr">
              <a:buNone/>
              <a:defRPr sz="1320"/>
            </a:lvl7pPr>
            <a:lvl8pPr marL="2640330" indent="0" algn="ctr">
              <a:buNone/>
              <a:defRPr sz="1320"/>
            </a:lvl8pPr>
            <a:lvl9pPr marL="3017520" indent="0" algn="ctr">
              <a:buNone/>
              <a:defRPr sz="132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7B55AB7-AFD9-4D40-A2BA-F960BF3FD9B7}" type="datetimeFigureOut">
              <a:rPr lang="it-IT"/>
              <a:t>15/10/24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D583B37-1ED7-5749-BE58-E80FDB34959C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2684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10058400" cy="567227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2920" y="227076"/>
            <a:ext cx="9052560" cy="908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305687"/>
            <a:ext cx="9052560" cy="3746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5279517"/>
            <a:ext cx="3218688" cy="283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5279517"/>
            <a:ext cx="2313432" cy="283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5279517"/>
            <a:ext cx="2313432" cy="283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3.xml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Relationship Id="rId9" Type="http://schemas.openxmlformats.org/officeDocument/2006/relationships/image" Target="../media/image2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4.xml"/><Relationship Id="rId3" Type="http://schemas.openxmlformats.org/officeDocument/2006/relationships/image" Target="../media/image277.png"/><Relationship Id="rId7" Type="http://schemas.openxmlformats.org/officeDocument/2006/relationships/image" Target="../media/image280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Relationship Id="rId9" Type="http://schemas.openxmlformats.org/officeDocument/2006/relationships/image" Target="../media/image2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82.png"/><Relationship Id="rId7" Type="http://schemas.openxmlformats.org/officeDocument/2006/relationships/customXml" Target="../ink/ink175.xml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21.png"/><Relationship Id="rId18" Type="http://schemas.openxmlformats.org/officeDocument/2006/relationships/customXml" Target="../ink/ink181.xml"/><Relationship Id="rId3" Type="http://schemas.openxmlformats.org/officeDocument/2006/relationships/image" Target="../media/image287.png"/><Relationship Id="rId21" Type="http://schemas.openxmlformats.org/officeDocument/2006/relationships/customXml" Target="../ink/ink184.xml"/><Relationship Id="rId7" Type="http://schemas.openxmlformats.org/officeDocument/2006/relationships/image" Target="../media/image291.png"/><Relationship Id="rId12" Type="http://schemas.openxmlformats.org/officeDocument/2006/relationships/customXml" Target="../ink/ink176.xml"/><Relationship Id="rId17" Type="http://schemas.openxmlformats.org/officeDocument/2006/relationships/customXml" Target="../ink/ink180.xml"/><Relationship Id="rId2" Type="http://schemas.openxmlformats.org/officeDocument/2006/relationships/image" Target="../media/image286.png"/><Relationship Id="rId16" Type="http://schemas.openxmlformats.org/officeDocument/2006/relationships/customXml" Target="../ink/ink179.xml"/><Relationship Id="rId20" Type="http://schemas.openxmlformats.org/officeDocument/2006/relationships/customXml" Target="../ink/ink18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0.png"/><Relationship Id="rId11" Type="http://schemas.openxmlformats.org/officeDocument/2006/relationships/image" Target="../media/image295.png"/><Relationship Id="rId5" Type="http://schemas.openxmlformats.org/officeDocument/2006/relationships/image" Target="../media/image289.png"/><Relationship Id="rId15" Type="http://schemas.openxmlformats.org/officeDocument/2006/relationships/customXml" Target="../ink/ink178.xml"/><Relationship Id="rId10" Type="http://schemas.openxmlformats.org/officeDocument/2006/relationships/image" Target="../media/image294.png"/><Relationship Id="rId19" Type="http://schemas.openxmlformats.org/officeDocument/2006/relationships/customXml" Target="../ink/ink182.xml"/><Relationship Id="rId4" Type="http://schemas.openxmlformats.org/officeDocument/2006/relationships/image" Target="../media/image288.png"/><Relationship Id="rId9" Type="http://schemas.openxmlformats.org/officeDocument/2006/relationships/image" Target="../media/image293.png"/><Relationship Id="rId14" Type="http://schemas.openxmlformats.org/officeDocument/2006/relationships/customXml" Target="../ink/ink177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customXml" Target="../ink/ink186.xml"/><Relationship Id="rId18" Type="http://schemas.openxmlformats.org/officeDocument/2006/relationships/customXml" Target="../ink/ink191.xml"/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12" Type="http://schemas.openxmlformats.org/officeDocument/2006/relationships/image" Target="../media/image21.png"/><Relationship Id="rId17" Type="http://schemas.openxmlformats.org/officeDocument/2006/relationships/customXml" Target="../ink/ink190.xml"/><Relationship Id="rId2" Type="http://schemas.openxmlformats.org/officeDocument/2006/relationships/image" Target="../media/image296.png"/><Relationship Id="rId16" Type="http://schemas.openxmlformats.org/officeDocument/2006/relationships/customXml" Target="../ink/ink189.xml"/><Relationship Id="rId20" Type="http://schemas.openxmlformats.org/officeDocument/2006/relationships/customXml" Target="../ink/ink19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0.png"/><Relationship Id="rId11" Type="http://schemas.openxmlformats.org/officeDocument/2006/relationships/customXml" Target="../ink/ink185.xml"/><Relationship Id="rId5" Type="http://schemas.openxmlformats.org/officeDocument/2006/relationships/image" Target="../media/image299.png"/><Relationship Id="rId15" Type="http://schemas.openxmlformats.org/officeDocument/2006/relationships/customXml" Target="../ink/ink188.xml"/><Relationship Id="rId10" Type="http://schemas.openxmlformats.org/officeDocument/2006/relationships/image" Target="../media/image303.png"/><Relationship Id="rId19" Type="http://schemas.openxmlformats.org/officeDocument/2006/relationships/customXml" Target="../ink/ink192.xml"/><Relationship Id="rId4" Type="http://schemas.openxmlformats.org/officeDocument/2006/relationships/image" Target="../media/image298.png"/><Relationship Id="rId9" Type="http://schemas.openxmlformats.org/officeDocument/2006/relationships/image" Target="../media/image18.png"/><Relationship Id="rId14" Type="http://schemas.openxmlformats.org/officeDocument/2006/relationships/customXml" Target="../ink/ink187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05.png"/><Relationship Id="rId7" Type="http://schemas.openxmlformats.org/officeDocument/2006/relationships/customXml" Target="../ink/ink194.xml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8.png"/><Relationship Id="rId5" Type="http://schemas.openxmlformats.org/officeDocument/2006/relationships/image" Target="../media/image307.png"/><Relationship Id="rId4" Type="http://schemas.openxmlformats.org/officeDocument/2006/relationships/image" Target="../media/image306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10.png"/><Relationship Id="rId7" Type="http://schemas.openxmlformats.org/officeDocument/2006/relationships/image" Target="../media/image313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2.pn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311.png"/><Relationship Id="rId9" Type="http://schemas.openxmlformats.org/officeDocument/2006/relationships/customXml" Target="../ink/ink195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png"/><Relationship Id="rId13" Type="http://schemas.openxmlformats.org/officeDocument/2006/relationships/customXml" Target="../ink/ink199.xml"/><Relationship Id="rId18" Type="http://schemas.openxmlformats.org/officeDocument/2006/relationships/customXml" Target="../ink/ink204.xml"/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12" Type="http://schemas.openxmlformats.org/officeDocument/2006/relationships/customXml" Target="../ink/ink198.xml"/><Relationship Id="rId17" Type="http://schemas.openxmlformats.org/officeDocument/2006/relationships/customXml" Target="../ink/ink203.xml"/><Relationship Id="rId2" Type="http://schemas.openxmlformats.org/officeDocument/2006/relationships/image" Target="../media/image315.png"/><Relationship Id="rId16" Type="http://schemas.openxmlformats.org/officeDocument/2006/relationships/customXml" Target="../ink/ink20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9.png"/><Relationship Id="rId11" Type="http://schemas.openxmlformats.org/officeDocument/2006/relationships/customXml" Target="../ink/ink197.xml"/><Relationship Id="rId5" Type="http://schemas.openxmlformats.org/officeDocument/2006/relationships/image" Target="../media/image318.png"/><Relationship Id="rId15" Type="http://schemas.openxmlformats.org/officeDocument/2006/relationships/customXml" Target="../ink/ink201.xml"/><Relationship Id="rId10" Type="http://schemas.openxmlformats.org/officeDocument/2006/relationships/image" Target="../media/image21.png"/><Relationship Id="rId4" Type="http://schemas.openxmlformats.org/officeDocument/2006/relationships/image" Target="../media/image317.png"/><Relationship Id="rId9" Type="http://schemas.openxmlformats.org/officeDocument/2006/relationships/customXml" Target="../ink/ink196.xml"/><Relationship Id="rId14" Type="http://schemas.openxmlformats.org/officeDocument/2006/relationships/customXml" Target="../ink/ink200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5.xml"/><Relationship Id="rId13" Type="http://schemas.openxmlformats.org/officeDocument/2006/relationships/customXml" Target="../ink/ink209.xml"/><Relationship Id="rId3" Type="http://schemas.openxmlformats.org/officeDocument/2006/relationships/image" Target="../media/image323.png"/><Relationship Id="rId7" Type="http://schemas.openxmlformats.org/officeDocument/2006/relationships/image" Target="../media/image327.png"/><Relationship Id="rId12" Type="http://schemas.openxmlformats.org/officeDocument/2006/relationships/customXml" Target="../ink/ink208.xml"/><Relationship Id="rId17" Type="http://schemas.openxmlformats.org/officeDocument/2006/relationships/customXml" Target="../ink/ink213.xml"/><Relationship Id="rId2" Type="http://schemas.openxmlformats.org/officeDocument/2006/relationships/image" Target="../media/image322.png"/><Relationship Id="rId16" Type="http://schemas.openxmlformats.org/officeDocument/2006/relationships/customXml" Target="../ink/ink2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6.png"/><Relationship Id="rId11" Type="http://schemas.openxmlformats.org/officeDocument/2006/relationships/customXml" Target="../ink/ink207.xml"/><Relationship Id="rId5" Type="http://schemas.openxmlformats.org/officeDocument/2006/relationships/image" Target="../media/image325.png"/><Relationship Id="rId15" Type="http://schemas.openxmlformats.org/officeDocument/2006/relationships/customXml" Target="../ink/ink211.xml"/><Relationship Id="rId10" Type="http://schemas.openxmlformats.org/officeDocument/2006/relationships/customXml" Target="../ink/ink206.xml"/><Relationship Id="rId4" Type="http://schemas.openxmlformats.org/officeDocument/2006/relationships/image" Target="../media/image324.png"/><Relationship Id="rId9" Type="http://schemas.openxmlformats.org/officeDocument/2006/relationships/image" Target="../media/image21.png"/><Relationship Id="rId14" Type="http://schemas.openxmlformats.org/officeDocument/2006/relationships/customXml" Target="../ink/ink210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ustomXml" Target="../ink/ink219.xml"/><Relationship Id="rId3" Type="http://schemas.openxmlformats.org/officeDocument/2006/relationships/image" Target="../media/image329.png"/><Relationship Id="rId7" Type="http://schemas.openxmlformats.org/officeDocument/2006/relationships/customXml" Target="../ink/ink214.xml"/><Relationship Id="rId12" Type="http://schemas.openxmlformats.org/officeDocument/2006/relationships/customXml" Target="../ink/ink218.xml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2.png"/><Relationship Id="rId11" Type="http://schemas.openxmlformats.org/officeDocument/2006/relationships/customXml" Target="../ink/ink217.xml"/><Relationship Id="rId5" Type="http://schemas.openxmlformats.org/officeDocument/2006/relationships/image" Target="../media/image331.png"/><Relationship Id="rId10" Type="http://schemas.openxmlformats.org/officeDocument/2006/relationships/customXml" Target="../ink/ink216.xml"/><Relationship Id="rId4" Type="http://schemas.openxmlformats.org/officeDocument/2006/relationships/image" Target="../media/image330.png"/><Relationship Id="rId9" Type="http://schemas.openxmlformats.org/officeDocument/2006/relationships/customXml" Target="../ink/ink2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ustomXml" Target="../ink/ink225.xml"/><Relationship Id="rId3" Type="http://schemas.openxmlformats.org/officeDocument/2006/relationships/image" Target="../media/image334.png"/><Relationship Id="rId7" Type="http://schemas.openxmlformats.org/officeDocument/2006/relationships/customXml" Target="../ink/ink220.xml"/><Relationship Id="rId12" Type="http://schemas.openxmlformats.org/officeDocument/2006/relationships/customXml" Target="../ink/ink224.xml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7.png"/><Relationship Id="rId11" Type="http://schemas.openxmlformats.org/officeDocument/2006/relationships/customXml" Target="../ink/ink223.xml"/><Relationship Id="rId5" Type="http://schemas.openxmlformats.org/officeDocument/2006/relationships/image" Target="../media/image336.png"/><Relationship Id="rId10" Type="http://schemas.openxmlformats.org/officeDocument/2006/relationships/customXml" Target="../ink/ink222.xml"/><Relationship Id="rId4" Type="http://schemas.openxmlformats.org/officeDocument/2006/relationships/image" Target="../media/image335.png"/><Relationship Id="rId9" Type="http://schemas.openxmlformats.org/officeDocument/2006/relationships/customXml" Target="../ink/ink221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349.png"/><Relationship Id="rId18" Type="http://schemas.openxmlformats.org/officeDocument/2006/relationships/customXml" Target="../ink/ink226.xml"/><Relationship Id="rId3" Type="http://schemas.openxmlformats.org/officeDocument/2006/relationships/image" Target="../media/image339.png"/><Relationship Id="rId21" Type="http://schemas.openxmlformats.org/officeDocument/2006/relationships/customXml" Target="../ink/ink228.xml"/><Relationship Id="rId7" Type="http://schemas.openxmlformats.org/officeDocument/2006/relationships/image" Target="../media/image343.png"/><Relationship Id="rId12" Type="http://schemas.openxmlformats.org/officeDocument/2006/relationships/image" Target="../media/image348.png"/><Relationship Id="rId17" Type="http://schemas.openxmlformats.org/officeDocument/2006/relationships/image" Target="../media/image353.png"/><Relationship Id="rId2" Type="http://schemas.openxmlformats.org/officeDocument/2006/relationships/image" Target="../media/image338.png"/><Relationship Id="rId16" Type="http://schemas.openxmlformats.org/officeDocument/2006/relationships/image" Target="../media/image352.png"/><Relationship Id="rId20" Type="http://schemas.openxmlformats.org/officeDocument/2006/relationships/customXml" Target="../ink/ink2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5" Type="http://schemas.openxmlformats.org/officeDocument/2006/relationships/image" Target="../media/image341.png"/><Relationship Id="rId15" Type="http://schemas.openxmlformats.org/officeDocument/2006/relationships/image" Target="../media/image351.png"/><Relationship Id="rId10" Type="http://schemas.openxmlformats.org/officeDocument/2006/relationships/image" Target="../media/image346.png"/><Relationship Id="rId19" Type="http://schemas.openxmlformats.org/officeDocument/2006/relationships/image" Target="../media/image21.png"/><Relationship Id="rId4" Type="http://schemas.openxmlformats.org/officeDocument/2006/relationships/image" Target="../media/image340.png"/><Relationship Id="rId9" Type="http://schemas.openxmlformats.org/officeDocument/2006/relationships/image" Target="../media/image345.png"/><Relationship Id="rId14" Type="http://schemas.openxmlformats.org/officeDocument/2006/relationships/image" Target="../media/image35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55.png"/><Relationship Id="rId7" Type="http://schemas.openxmlformats.org/officeDocument/2006/relationships/customXml" Target="../ink/ink229.xml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8.png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0.xml"/><Relationship Id="rId3" Type="http://schemas.openxmlformats.org/officeDocument/2006/relationships/image" Target="../media/image360.png"/><Relationship Id="rId7" Type="http://schemas.openxmlformats.org/officeDocument/2006/relationships/image" Target="../media/image364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3.png"/><Relationship Id="rId5" Type="http://schemas.openxmlformats.org/officeDocument/2006/relationships/image" Target="../media/image362.png"/><Relationship Id="rId4" Type="http://schemas.openxmlformats.org/officeDocument/2006/relationships/image" Target="../media/image361.png"/><Relationship Id="rId9" Type="http://schemas.openxmlformats.org/officeDocument/2006/relationships/image" Target="../media/image21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366.png"/><Relationship Id="rId7" Type="http://schemas.openxmlformats.org/officeDocument/2006/relationships/image" Target="../media/image370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9.png"/><Relationship Id="rId11" Type="http://schemas.openxmlformats.org/officeDocument/2006/relationships/image" Target="../media/image21.png"/><Relationship Id="rId5" Type="http://schemas.openxmlformats.org/officeDocument/2006/relationships/image" Target="../media/image368.png"/><Relationship Id="rId10" Type="http://schemas.openxmlformats.org/officeDocument/2006/relationships/customXml" Target="../ink/ink231.xml"/><Relationship Id="rId4" Type="http://schemas.openxmlformats.org/officeDocument/2006/relationships/image" Target="../media/image367.png"/><Relationship Id="rId9" Type="http://schemas.openxmlformats.org/officeDocument/2006/relationships/image" Target="../media/image372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13" Type="http://schemas.openxmlformats.org/officeDocument/2006/relationships/image" Target="../media/image21.png"/><Relationship Id="rId3" Type="http://schemas.openxmlformats.org/officeDocument/2006/relationships/image" Target="../media/image374.png"/><Relationship Id="rId7" Type="http://schemas.openxmlformats.org/officeDocument/2006/relationships/image" Target="../media/image378.png"/><Relationship Id="rId12" Type="http://schemas.openxmlformats.org/officeDocument/2006/relationships/customXml" Target="../ink/ink232.xml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5" Type="http://schemas.openxmlformats.org/officeDocument/2006/relationships/image" Target="../media/image376.png"/><Relationship Id="rId10" Type="http://schemas.openxmlformats.org/officeDocument/2006/relationships/image" Target="../media/image381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384.png"/><Relationship Id="rId7" Type="http://schemas.openxmlformats.org/officeDocument/2006/relationships/image" Target="../media/image387.png"/><Relationship Id="rId12" Type="http://schemas.openxmlformats.org/officeDocument/2006/relationships/image" Target="../media/image21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6.png"/><Relationship Id="rId11" Type="http://schemas.openxmlformats.org/officeDocument/2006/relationships/customXml" Target="../ink/ink233.xml"/><Relationship Id="rId5" Type="http://schemas.openxmlformats.org/officeDocument/2006/relationships/image" Target="../media/image18.png"/><Relationship Id="rId10" Type="http://schemas.openxmlformats.org/officeDocument/2006/relationships/image" Target="../media/image390.png"/><Relationship Id="rId4" Type="http://schemas.openxmlformats.org/officeDocument/2006/relationships/image" Target="../media/image385.png"/><Relationship Id="rId9" Type="http://schemas.openxmlformats.org/officeDocument/2006/relationships/image" Target="../media/image389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392.png"/><Relationship Id="rId7" Type="http://schemas.openxmlformats.org/officeDocument/2006/relationships/image" Target="../media/image395.png"/><Relationship Id="rId12" Type="http://schemas.openxmlformats.org/officeDocument/2006/relationships/image" Target="../media/image21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4.png"/><Relationship Id="rId11" Type="http://schemas.openxmlformats.org/officeDocument/2006/relationships/customXml" Target="../ink/ink234.xml"/><Relationship Id="rId5" Type="http://schemas.openxmlformats.org/officeDocument/2006/relationships/image" Target="../media/image393.png"/><Relationship Id="rId10" Type="http://schemas.openxmlformats.org/officeDocument/2006/relationships/image" Target="../media/image398.png"/><Relationship Id="rId4" Type="http://schemas.openxmlformats.org/officeDocument/2006/relationships/image" Target="../media/image18.png"/><Relationship Id="rId9" Type="http://schemas.openxmlformats.org/officeDocument/2006/relationships/image" Target="../media/image397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5.png"/><Relationship Id="rId13" Type="http://schemas.openxmlformats.org/officeDocument/2006/relationships/image" Target="../media/image410.png"/><Relationship Id="rId18" Type="http://schemas.openxmlformats.org/officeDocument/2006/relationships/image" Target="../media/image414.png"/><Relationship Id="rId3" Type="http://schemas.openxmlformats.org/officeDocument/2006/relationships/image" Target="../media/image400.png"/><Relationship Id="rId7" Type="http://schemas.openxmlformats.org/officeDocument/2006/relationships/image" Target="../media/image404.png"/><Relationship Id="rId12" Type="http://schemas.openxmlformats.org/officeDocument/2006/relationships/image" Target="../media/image409.png"/><Relationship Id="rId17" Type="http://schemas.openxmlformats.org/officeDocument/2006/relationships/customXml" Target="../ink/ink236.xml"/><Relationship Id="rId2" Type="http://schemas.openxmlformats.org/officeDocument/2006/relationships/image" Target="../media/image399.png"/><Relationship Id="rId16" Type="http://schemas.openxmlformats.org/officeDocument/2006/relationships/image" Target="../media/image4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3.png"/><Relationship Id="rId11" Type="http://schemas.openxmlformats.org/officeDocument/2006/relationships/image" Target="../media/image408.png"/><Relationship Id="rId5" Type="http://schemas.openxmlformats.org/officeDocument/2006/relationships/image" Target="../media/image402.png"/><Relationship Id="rId15" Type="http://schemas.openxmlformats.org/officeDocument/2006/relationships/image" Target="../media/image21.png"/><Relationship Id="rId10" Type="http://schemas.openxmlformats.org/officeDocument/2006/relationships/image" Target="../media/image407.png"/><Relationship Id="rId19" Type="http://schemas.openxmlformats.org/officeDocument/2006/relationships/customXml" Target="../ink/ink237.xml"/><Relationship Id="rId4" Type="http://schemas.openxmlformats.org/officeDocument/2006/relationships/image" Target="../media/image401.png"/><Relationship Id="rId9" Type="http://schemas.openxmlformats.org/officeDocument/2006/relationships/image" Target="../media/image406.png"/><Relationship Id="rId14" Type="http://schemas.openxmlformats.org/officeDocument/2006/relationships/customXml" Target="../ink/ink235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13.png"/><Relationship Id="rId7" Type="http://schemas.openxmlformats.org/officeDocument/2006/relationships/customXml" Target="../ink/ink238.xml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6.png"/><Relationship Id="rId11" Type="http://schemas.openxmlformats.org/officeDocument/2006/relationships/customXml" Target="../ink/ink241.xml"/><Relationship Id="rId5" Type="http://schemas.openxmlformats.org/officeDocument/2006/relationships/image" Target="../media/image415.png"/><Relationship Id="rId10" Type="http://schemas.openxmlformats.org/officeDocument/2006/relationships/customXml" Target="../ink/ink240.xml"/><Relationship Id="rId4" Type="http://schemas.openxmlformats.org/officeDocument/2006/relationships/image" Target="../media/image18.png"/><Relationship Id="rId9" Type="http://schemas.openxmlformats.org/officeDocument/2006/relationships/customXml" Target="../ink/ink2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3.xml"/><Relationship Id="rId3" Type="http://schemas.openxmlformats.org/officeDocument/2006/relationships/image" Target="../media/image418.png"/><Relationship Id="rId7" Type="http://schemas.openxmlformats.org/officeDocument/2006/relationships/image" Target="../media/image21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42.xml"/><Relationship Id="rId5" Type="http://schemas.openxmlformats.org/officeDocument/2006/relationships/image" Target="../media/image420.png"/><Relationship Id="rId10" Type="http://schemas.openxmlformats.org/officeDocument/2006/relationships/customXml" Target="../ink/ink245.xml"/><Relationship Id="rId4" Type="http://schemas.openxmlformats.org/officeDocument/2006/relationships/image" Target="../media/image419.png"/><Relationship Id="rId9" Type="http://schemas.openxmlformats.org/officeDocument/2006/relationships/customXml" Target="../ink/ink244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13" Type="http://schemas.openxmlformats.org/officeDocument/2006/relationships/customXml" Target="../ink/ink247.xml"/><Relationship Id="rId18" Type="http://schemas.openxmlformats.org/officeDocument/2006/relationships/customXml" Target="../ink/ink252.xml"/><Relationship Id="rId3" Type="http://schemas.openxmlformats.org/officeDocument/2006/relationships/image" Target="../media/image422.png"/><Relationship Id="rId7" Type="http://schemas.openxmlformats.org/officeDocument/2006/relationships/image" Target="../media/image426.png"/><Relationship Id="rId12" Type="http://schemas.openxmlformats.org/officeDocument/2006/relationships/image" Target="../media/image21.png"/><Relationship Id="rId17" Type="http://schemas.openxmlformats.org/officeDocument/2006/relationships/customXml" Target="../ink/ink251.xml"/><Relationship Id="rId2" Type="http://schemas.openxmlformats.org/officeDocument/2006/relationships/image" Target="../media/image421.png"/><Relationship Id="rId16" Type="http://schemas.openxmlformats.org/officeDocument/2006/relationships/customXml" Target="../ink/ink250.xml"/><Relationship Id="rId20" Type="http://schemas.openxmlformats.org/officeDocument/2006/relationships/customXml" Target="../ink/ink25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5.png"/><Relationship Id="rId11" Type="http://schemas.openxmlformats.org/officeDocument/2006/relationships/customXml" Target="../ink/ink246.xml"/><Relationship Id="rId5" Type="http://schemas.openxmlformats.org/officeDocument/2006/relationships/image" Target="../media/image424.png"/><Relationship Id="rId15" Type="http://schemas.openxmlformats.org/officeDocument/2006/relationships/customXml" Target="../ink/ink249.xml"/><Relationship Id="rId10" Type="http://schemas.openxmlformats.org/officeDocument/2006/relationships/image" Target="../media/image429.png"/><Relationship Id="rId19" Type="http://schemas.openxmlformats.org/officeDocument/2006/relationships/customXml" Target="../ink/ink253.xml"/><Relationship Id="rId4" Type="http://schemas.openxmlformats.org/officeDocument/2006/relationships/image" Target="../media/image423.png"/><Relationship Id="rId9" Type="http://schemas.openxmlformats.org/officeDocument/2006/relationships/image" Target="../media/image428.png"/><Relationship Id="rId14" Type="http://schemas.openxmlformats.org/officeDocument/2006/relationships/customXml" Target="../ink/ink248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13" Type="http://schemas.openxmlformats.org/officeDocument/2006/relationships/customXml" Target="../ink/ink257.xml"/><Relationship Id="rId18" Type="http://schemas.openxmlformats.org/officeDocument/2006/relationships/customXml" Target="../ink/ink262.xml"/><Relationship Id="rId3" Type="http://schemas.openxmlformats.org/officeDocument/2006/relationships/image" Target="../media/image431.png"/><Relationship Id="rId7" Type="http://schemas.openxmlformats.org/officeDocument/2006/relationships/image" Target="../media/image435.png"/><Relationship Id="rId12" Type="http://schemas.openxmlformats.org/officeDocument/2006/relationships/customXml" Target="../ink/ink256.xml"/><Relationship Id="rId17" Type="http://schemas.openxmlformats.org/officeDocument/2006/relationships/customXml" Target="../ink/ink261.xml"/><Relationship Id="rId2" Type="http://schemas.openxmlformats.org/officeDocument/2006/relationships/image" Target="../media/image430.png"/><Relationship Id="rId16" Type="http://schemas.openxmlformats.org/officeDocument/2006/relationships/customXml" Target="../ink/ink26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4.png"/><Relationship Id="rId11" Type="http://schemas.openxmlformats.org/officeDocument/2006/relationships/image" Target="../media/image21.png"/><Relationship Id="rId5" Type="http://schemas.openxmlformats.org/officeDocument/2006/relationships/image" Target="../media/image433.png"/><Relationship Id="rId15" Type="http://schemas.openxmlformats.org/officeDocument/2006/relationships/customXml" Target="../ink/ink259.xml"/><Relationship Id="rId10" Type="http://schemas.openxmlformats.org/officeDocument/2006/relationships/customXml" Target="../ink/ink255.xml"/><Relationship Id="rId19" Type="http://schemas.openxmlformats.org/officeDocument/2006/relationships/customXml" Target="../ink/ink263.xml"/><Relationship Id="rId4" Type="http://schemas.openxmlformats.org/officeDocument/2006/relationships/image" Target="../media/image432.png"/><Relationship Id="rId9" Type="http://schemas.openxmlformats.org/officeDocument/2006/relationships/image" Target="../media/image437.png"/><Relationship Id="rId14" Type="http://schemas.openxmlformats.org/officeDocument/2006/relationships/customXml" Target="../ink/ink258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3.png"/><Relationship Id="rId3" Type="http://schemas.openxmlformats.org/officeDocument/2006/relationships/image" Target="../media/image18.png"/><Relationship Id="rId7" Type="http://schemas.openxmlformats.org/officeDocument/2006/relationships/image" Target="../media/image442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1.png"/><Relationship Id="rId5" Type="http://schemas.openxmlformats.org/officeDocument/2006/relationships/image" Target="../media/image440.png"/><Relationship Id="rId10" Type="http://schemas.openxmlformats.org/officeDocument/2006/relationships/image" Target="../media/image21.png"/><Relationship Id="rId4" Type="http://schemas.openxmlformats.org/officeDocument/2006/relationships/image" Target="../media/image439.png"/><Relationship Id="rId9" Type="http://schemas.openxmlformats.org/officeDocument/2006/relationships/customXml" Target="../ink/ink264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445.png"/><Relationship Id="rId7" Type="http://schemas.openxmlformats.org/officeDocument/2006/relationships/image" Target="../media/image448.png"/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7.png"/><Relationship Id="rId5" Type="http://schemas.openxmlformats.org/officeDocument/2006/relationships/image" Target="../media/image446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customXml" Target="../ink/ink265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8.xml"/><Relationship Id="rId13" Type="http://schemas.openxmlformats.org/officeDocument/2006/relationships/customXml" Target="../ink/ink273.xml"/><Relationship Id="rId3" Type="http://schemas.openxmlformats.org/officeDocument/2006/relationships/image" Target="../media/image451.png"/><Relationship Id="rId7" Type="http://schemas.openxmlformats.org/officeDocument/2006/relationships/customXml" Target="../ink/ink267.xml"/><Relationship Id="rId12" Type="http://schemas.openxmlformats.org/officeDocument/2006/relationships/customXml" Target="../ink/ink272.xml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customXml" Target="../ink/ink271.xml"/><Relationship Id="rId5" Type="http://schemas.openxmlformats.org/officeDocument/2006/relationships/customXml" Target="../ink/ink266.xml"/><Relationship Id="rId10" Type="http://schemas.openxmlformats.org/officeDocument/2006/relationships/customXml" Target="../ink/ink270.xml"/><Relationship Id="rId4" Type="http://schemas.openxmlformats.org/officeDocument/2006/relationships/image" Target="../media/image18.png"/><Relationship Id="rId9" Type="http://schemas.openxmlformats.org/officeDocument/2006/relationships/customXml" Target="../ink/ink269.xml"/><Relationship Id="rId14" Type="http://schemas.openxmlformats.org/officeDocument/2006/relationships/customXml" Target="../ink/ink274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8.xml"/><Relationship Id="rId13" Type="http://schemas.openxmlformats.org/officeDocument/2006/relationships/customXml" Target="../ink/ink283.xml"/><Relationship Id="rId3" Type="http://schemas.openxmlformats.org/officeDocument/2006/relationships/image" Target="../media/image453.png"/><Relationship Id="rId7" Type="http://schemas.openxmlformats.org/officeDocument/2006/relationships/customXml" Target="../ink/ink277.xml"/><Relationship Id="rId12" Type="http://schemas.openxmlformats.org/officeDocument/2006/relationships/customXml" Target="../ink/ink282.xml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76.xml"/><Relationship Id="rId11" Type="http://schemas.openxmlformats.org/officeDocument/2006/relationships/customXml" Target="../ink/ink281.xml"/><Relationship Id="rId5" Type="http://schemas.openxmlformats.org/officeDocument/2006/relationships/image" Target="../media/image21.png"/><Relationship Id="rId10" Type="http://schemas.openxmlformats.org/officeDocument/2006/relationships/customXml" Target="../ink/ink280.xml"/><Relationship Id="rId4" Type="http://schemas.openxmlformats.org/officeDocument/2006/relationships/customXml" Target="../ink/ink275.xml"/><Relationship Id="rId9" Type="http://schemas.openxmlformats.org/officeDocument/2006/relationships/customXml" Target="../ink/ink27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customXml" Target="../ink/ink28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customXml" Target="../ink/ink285.xml"/><Relationship Id="rId4" Type="http://schemas.openxmlformats.org/officeDocument/2006/relationships/image" Target="../media/image4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customXml" Target="../ink/ink7.xml"/><Relationship Id="rId3" Type="http://schemas.openxmlformats.org/officeDocument/2006/relationships/image" Target="../media/image11.png"/><Relationship Id="rId21" Type="http://schemas.openxmlformats.org/officeDocument/2006/relationships/customXml" Target="../ink/ink10.xml"/><Relationship Id="rId7" Type="http://schemas.openxmlformats.org/officeDocument/2006/relationships/image" Target="../media/image15.png"/><Relationship Id="rId12" Type="http://schemas.openxmlformats.org/officeDocument/2006/relationships/customXml" Target="../ink/ink2.xml"/><Relationship Id="rId17" Type="http://schemas.openxmlformats.org/officeDocument/2006/relationships/customXml" Target="../ink/ink6.xml"/><Relationship Id="rId2" Type="http://schemas.openxmlformats.org/officeDocument/2006/relationships/image" Target="../media/image10.jpg"/><Relationship Id="rId16" Type="http://schemas.openxmlformats.org/officeDocument/2006/relationships/customXml" Target="../ink/ink5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customXml" Target="../ink/ink4.xml"/><Relationship Id="rId23" Type="http://schemas.openxmlformats.org/officeDocument/2006/relationships/customXml" Target="../ink/ink12.xml"/><Relationship Id="rId10" Type="http://schemas.openxmlformats.org/officeDocument/2006/relationships/image" Target="../media/image18.png"/><Relationship Id="rId19" Type="http://schemas.openxmlformats.org/officeDocument/2006/relationships/customXml" Target="../ink/ink8.xml"/><Relationship Id="rId4" Type="http://schemas.openxmlformats.org/officeDocument/2006/relationships/image" Target="../media/image12.jpg"/><Relationship Id="rId9" Type="http://schemas.openxmlformats.org/officeDocument/2006/relationships/image" Target="../media/image17.png"/><Relationship Id="rId14" Type="http://schemas.openxmlformats.org/officeDocument/2006/relationships/customXml" Target="../ink/ink3.xml"/><Relationship Id="rId22" Type="http://schemas.openxmlformats.org/officeDocument/2006/relationships/customXml" Target="../ink/ink1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customXml" Target="../ink/ink13.xml"/><Relationship Id="rId3" Type="http://schemas.openxmlformats.org/officeDocument/2006/relationships/image" Target="../media/image22.png"/><Relationship Id="rId21" Type="http://schemas.openxmlformats.org/officeDocument/2006/relationships/customXml" Target="../ink/ink15.xml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customXml" Target="../ink/ink19.xml"/><Relationship Id="rId2" Type="http://schemas.openxmlformats.org/officeDocument/2006/relationships/image" Target="../media/image20.png"/><Relationship Id="rId16" Type="http://schemas.openxmlformats.org/officeDocument/2006/relationships/image" Target="../media/image35.png"/><Relationship Id="rId20" Type="http://schemas.openxmlformats.org/officeDocument/2006/relationships/customXml" Target="../ink/ink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customXml" Target="../ink/ink18.xml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customXml" Target="../ink/ink17.xml"/><Relationship Id="rId10" Type="http://schemas.openxmlformats.org/officeDocument/2006/relationships/image" Target="../media/image29.png"/><Relationship Id="rId19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customXml" Target="../ink/ink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customXml" Target="../ink/ink20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1.xml"/><Relationship Id="rId5" Type="http://schemas.openxmlformats.org/officeDocument/2006/relationships/image" Target="../media/image43.png"/><Relationship Id="rId4" Type="http://schemas.openxmlformats.org/officeDocument/2006/relationships/image" Target="../media/image1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45.png"/><Relationship Id="rId7" Type="http://schemas.openxmlformats.org/officeDocument/2006/relationships/image" Target="../media/image2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2.xml"/><Relationship Id="rId11" Type="http://schemas.openxmlformats.org/officeDocument/2006/relationships/customXml" Target="../ink/ink26.xml"/><Relationship Id="rId5" Type="http://schemas.openxmlformats.org/officeDocument/2006/relationships/image" Target="../media/image47.png"/><Relationship Id="rId10" Type="http://schemas.openxmlformats.org/officeDocument/2006/relationships/customXml" Target="../ink/ink25.xml"/><Relationship Id="rId4" Type="http://schemas.openxmlformats.org/officeDocument/2006/relationships/image" Target="../media/image46.png"/><Relationship Id="rId9" Type="http://schemas.openxmlformats.org/officeDocument/2006/relationships/customXml" Target="../ink/ink2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../media/image49.png"/><Relationship Id="rId7" Type="http://schemas.openxmlformats.org/officeDocument/2006/relationships/image" Target="../media/image2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7.xml"/><Relationship Id="rId11" Type="http://schemas.openxmlformats.org/officeDocument/2006/relationships/customXml" Target="../ink/ink31.xml"/><Relationship Id="rId5" Type="http://schemas.openxmlformats.org/officeDocument/2006/relationships/image" Target="../media/image18.png"/><Relationship Id="rId10" Type="http://schemas.openxmlformats.org/officeDocument/2006/relationships/customXml" Target="../ink/ink30.xml"/><Relationship Id="rId4" Type="http://schemas.openxmlformats.org/officeDocument/2006/relationships/image" Target="../media/image50.png"/><Relationship Id="rId9" Type="http://schemas.openxmlformats.org/officeDocument/2006/relationships/customXml" Target="../ink/ink29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3" Type="http://schemas.openxmlformats.org/officeDocument/2006/relationships/image" Target="../media/image52.jpg"/><Relationship Id="rId7" Type="http://schemas.openxmlformats.org/officeDocument/2006/relationships/customXml" Target="../ink/ink34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3.xml"/><Relationship Id="rId5" Type="http://schemas.openxmlformats.org/officeDocument/2006/relationships/image" Target="../media/image21.png"/><Relationship Id="rId4" Type="http://schemas.openxmlformats.org/officeDocument/2006/relationships/customXml" Target="../ink/ink32.xml"/><Relationship Id="rId9" Type="http://schemas.openxmlformats.org/officeDocument/2006/relationships/customXml" Target="../ink/ink3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3" Type="http://schemas.openxmlformats.org/officeDocument/2006/relationships/image" Target="../media/image53.jpg"/><Relationship Id="rId7" Type="http://schemas.openxmlformats.org/officeDocument/2006/relationships/customXml" Target="../ink/ink38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customXml" Target="../ink/ink37.xml"/><Relationship Id="rId10" Type="http://schemas.openxmlformats.org/officeDocument/2006/relationships/customXml" Target="../ink/ink41.xml"/><Relationship Id="rId4" Type="http://schemas.openxmlformats.org/officeDocument/2006/relationships/image" Target="../media/image54.png"/><Relationship Id="rId9" Type="http://schemas.openxmlformats.org/officeDocument/2006/relationships/customXml" Target="../ink/ink40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customXml" Target="../ink/ink43.xml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2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11" Type="http://schemas.openxmlformats.org/officeDocument/2006/relationships/customXml" Target="../ink/ink42.xml"/><Relationship Id="rId5" Type="http://schemas.openxmlformats.org/officeDocument/2006/relationships/image" Target="../media/image18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Relationship Id="rId14" Type="http://schemas.openxmlformats.org/officeDocument/2006/relationships/customXml" Target="../ink/ink4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customXml" Target="../ink/ink4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customXml" Target="../ink/ink4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.xml"/><Relationship Id="rId13" Type="http://schemas.openxmlformats.org/officeDocument/2006/relationships/customXml" Target="../ink/ink54.xml"/><Relationship Id="rId3" Type="http://schemas.openxmlformats.org/officeDocument/2006/relationships/image" Target="../media/image68.png"/><Relationship Id="rId7" Type="http://schemas.openxmlformats.org/officeDocument/2006/relationships/customXml" Target="../ink/ink48.xml"/><Relationship Id="rId12" Type="http://schemas.openxmlformats.org/officeDocument/2006/relationships/customXml" Target="../ink/ink53.xm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customXml" Target="../ink/ink52.xml"/><Relationship Id="rId5" Type="http://schemas.openxmlformats.org/officeDocument/2006/relationships/customXml" Target="../ink/ink47.xml"/><Relationship Id="rId10" Type="http://schemas.openxmlformats.org/officeDocument/2006/relationships/customXml" Target="../ink/ink51.xml"/><Relationship Id="rId4" Type="http://schemas.openxmlformats.org/officeDocument/2006/relationships/image" Target="../media/image69.png"/><Relationship Id="rId9" Type="http://schemas.openxmlformats.org/officeDocument/2006/relationships/customXml" Target="../ink/ink50.xml"/><Relationship Id="rId14" Type="http://schemas.openxmlformats.org/officeDocument/2006/relationships/customXml" Target="../ink/ink55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ustomXml" Target="../ink/ink61.xml"/><Relationship Id="rId3" Type="http://schemas.openxmlformats.org/officeDocument/2006/relationships/image" Target="../media/image71.png"/><Relationship Id="rId7" Type="http://schemas.openxmlformats.org/officeDocument/2006/relationships/customXml" Target="../ink/ink56.xml"/><Relationship Id="rId12" Type="http://schemas.openxmlformats.org/officeDocument/2006/relationships/customXml" Target="../ink/ink60.xml"/><Relationship Id="rId2" Type="http://schemas.openxmlformats.org/officeDocument/2006/relationships/image" Target="../media/image70.png"/><Relationship Id="rId16" Type="http://schemas.openxmlformats.org/officeDocument/2006/relationships/customXml" Target="../ink/ink6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11" Type="http://schemas.openxmlformats.org/officeDocument/2006/relationships/customXml" Target="../ink/ink59.xml"/><Relationship Id="rId5" Type="http://schemas.openxmlformats.org/officeDocument/2006/relationships/image" Target="../media/image73.png"/><Relationship Id="rId15" Type="http://schemas.openxmlformats.org/officeDocument/2006/relationships/customXml" Target="../ink/ink63.xml"/><Relationship Id="rId10" Type="http://schemas.openxmlformats.org/officeDocument/2006/relationships/customXml" Target="../ink/ink58.xml"/><Relationship Id="rId4" Type="http://schemas.openxmlformats.org/officeDocument/2006/relationships/image" Target="../media/image72.png"/><Relationship Id="rId9" Type="http://schemas.openxmlformats.org/officeDocument/2006/relationships/customXml" Target="../ink/ink57.xml"/><Relationship Id="rId14" Type="http://schemas.openxmlformats.org/officeDocument/2006/relationships/customXml" Target="../ink/ink6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2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65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customXml" Target="../ink/ink66.xml"/><Relationship Id="rId4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8.xml"/><Relationship Id="rId13" Type="http://schemas.openxmlformats.org/officeDocument/2006/relationships/customXml" Target="../ink/ink73.xml"/><Relationship Id="rId3" Type="http://schemas.openxmlformats.org/officeDocument/2006/relationships/image" Target="../media/image83.png"/><Relationship Id="rId7" Type="http://schemas.openxmlformats.org/officeDocument/2006/relationships/image" Target="../media/image21.png"/><Relationship Id="rId12" Type="http://schemas.openxmlformats.org/officeDocument/2006/relationships/customXml" Target="../ink/ink72.xm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67.xml"/><Relationship Id="rId11" Type="http://schemas.openxmlformats.org/officeDocument/2006/relationships/customXml" Target="../ink/ink71.xml"/><Relationship Id="rId5" Type="http://schemas.openxmlformats.org/officeDocument/2006/relationships/image" Target="../media/image85.png"/><Relationship Id="rId15" Type="http://schemas.openxmlformats.org/officeDocument/2006/relationships/customXml" Target="../ink/ink75.xml"/><Relationship Id="rId10" Type="http://schemas.openxmlformats.org/officeDocument/2006/relationships/customXml" Target="../ink/ink70.xml"/><Relationship Id="rId4" Type="http://schemas.openxmlformats.org/officeDocument/2006/relationships/image" Target="../media/image84.png"/><Relationship Id="rId9" Type="http://schemas.openxmlformats.org/officeDocument/2006/relationships/customXml" Target="../ink/ink69.xml"/><Relationship Id="rId14" Type="http://schemas.openxmlformats.org/officeDocument/2006/relationships/customXml" Target="../ink/ink74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.xml"/><Relationship Id="rId13" Type="http://schemas.openxmlformats.org/officeDocument/2006/relationships/customXml" Target="../ink/ink84.xml"/><Relationship Id="rId3" Type="http://schemas.openxmlformats.org/officeDocument/2006/relationships/image" Target="../media/image87.png"/><Relationship Id="rId7" Type="http://schemas.openxmlformats.org/officeDocument/2006/relationships/customXml" Target="../ink/ink78.xml"/><Relationship Id="rId12" Type="http://schemas.openxmlformats.org/officeDocument/2006/relationships/customXml" Target="../ink/ink83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77.xml"/><Relationship Id="rId11" Type="http://schemas.openxmlformats.org/officeDocument/2006/relationships/customXml" Target="../ink/ink82.xml"/><Relationship Id="rId5" Type="http://schemas.openxmlformats.org/officeDocument/2006/relationships/image" Target="../media/image21.png"/><Relationship Id="rId10" Type="http://schemas.openxmlformats.org/officeDocument/2006/relationships/customXml" Target="../ink/ink81.xml"/><Relationship Id="rId4" Type="http://schemas.openxmlformats.org/officeDocument/2006/relationships/customXml" Target="../ink/ink76.xml"/><Relationship Id="rId9" Type="http://schemas.openxmlformats.org/officeDocument/2006/relationships/customXml" Target="../ink/ink80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ustomXml" Target="../ink/ink90.xml"/><Relationship Id="rId3" Type="http://schemas.openxmlformats.org/officeDocument/2006/relationships/image" Target="../media/image89.png"/><Relationship Id="rId7" Type="http://schemas.openxmlformats.org/officeDocument/2006/relationships/customXml" Target="../ink/ink85.xml"/><Relationship Id="rId12" Type="http://schemas.openxmlformats.org/officeDocument/2006/relationships/customXml" Target="../ink/ink89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11" Type="http://schemas.openxmlformats.org/officeDocument/2006/relationships/customXml" Target="../ink/ink88.xml"/><Relationship Id="rId5" Type="http://schemas.openxmlformats.org/officeDocument/2006/relationships/image" Target="../media/image18.png"/><Relationship Id="rId15" Type="http://schemas.openxmlformats.org/officeDocument/2006/relationships/customXml" Target="../ink/ink92.xml"/><Relationship Id="rId10" Type="http://schemas.openxmlformats.org/officeDocument/2006/relationships/customXml" Target="../ink/ink87.xml"/><Relationship Id="rId4" Type="http://schemas.openxmlformats.org/officeDocument/2006/relationships/image" Target="../media/image90.png"/><Relationship Id="rId9" Type="http://schemas.openxmlformats.org/officeDocument/2006/relationships/customXml" Target="../ink/ink86.xml"/><Relationship Id="rId14" Type="http://schemas.openxmlformats.org/officeDocument/2006/relationships/customXml" Target="../ink/ink9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4.xml"/><Relationship Id="rId13" Type="http://schemas.openxmlformats.org/officeDocument/2006/relationships/customXml" Target="../ink/ink99.xml"/><Relationship Id="rId3" Type="http://schemas.openxmlformats.org/officeDocument/2006/relationships/image" Target="../media/image93.png"/><Relationship Id="rId7" Type="http://schemas.openxmlformats.org/officeDocument/2006/relationships/image" Target="../media/image21.png"/><Relationship Id="rId12" Type="http://schemas.openxmlformats.org/officeDocument/2006/relationships/customXml" Target="../ink/ink98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93.xml"/><Relationship Id="rId11" Type="http://schemas.openxmlformats.org/officeDocument/2006/relationships/customXml" Target="../ink/ink97.xml"/><Relationship Id="rId5" Type="http://schemas.openxmlformats.org/officeDocument/2006/relationships/image" Target="../media/image95.png"/><Relationship Id="rId10" Type="http://schemas.openxmlformats.org/officeDocument/2006/relationships/customXml" Target="../ink/ink96.xml"/><Relationship Id="rId4" Type="http://schemas.openxmlformats.org/officeDocument/2006/relationships/image" Target="../media/image94.png"/><Relationship Id="rId9" Type="http://schemas.openxmlformats.org/officeDocument/2006/relationships/customXml" Target="../ink/ink95.xml"/><Relationship Id="rId14" Type="http://schemas.openxmlformats.org/officeDocument/2006/relationships/customXml" Target="../ink/ink100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2.xml"/><Relationship Id="rId3" Type="http://schemas.openxmlformats.org/officeDocument/2006/relationships/image" Target="../media/image97.png"/><Relationship Id="rId7" Type="http://schemas.openxmlformats.org/officeDocument/2006/relationships/image" Target="../media/image2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0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1.png"/><Relationship Id="rId7" Type="http://schemas.openxmlformats.org/officeDocument/2006/relationships/customXml" Target="../ink/ink103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customXml" Target="../ink/ink10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06.xml"/><Relationship Id="rId5" Type="http://schemas.openxmlformats.org/officeDocument/2006/relationships/image" Target="../media/image21.png"/><Relationship Id="rId4" Type="http://schemas.openxmlformats.org/officeDocument/2006/relationships/customXml" Target="../ink/ink105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8.png"/><Relationship Id="rId7" Type="http://schemas.openxmlformats.org/officeDocument/2006/relationships/customXml" Target="../ink/ink107.xm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customXml" Target="../ink/ink109.xml"/><Relationship Id="rId4" Type="http://schemas.openxmlformats.org/officeDocument/2006/relationships/image" Target="../media/image109.png"/><Relationship Id="rId9" Type="http://schemas.openxmlformats.org/officeDocument/2006/relationships/customXml" Target="../ink/ink10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1.xml"/><Relationship Id="rId3" Type="http://schemas.openxmlformats.org/officeDocument/2006/relationships/image" Target="../media/image113.png"/><Relationship Id="rId7" Type="http://schemas.openxmlformats.org/officeDocument/2006/relationships/image" Target="../media/image2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10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customXml" Target="../ink/ink11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6.xml"/><Relationship Id="rId3" Type="http://schemas.openxmlformats.org/officeDocument/2006/relationships/image" Target="../media/image117.png"/><Relationship Id="rId7" Type="http://schemas.openxmlformats.org/officeDocument/2006/relationships/customXml" Target="../ink/ink115.xml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14.xml"/><Relationship Id="rId5" Type="http://schemas.openxmlformats.org/officeDocument/2006/relationships/image" Target="../media/image21.png"/><Relationship Id="rId4" Type="http://schemas.openxmlformats.org/officeDocument/2006/relationships/customXml" Target="../ink/ink113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11" Type="http://schemas.openxmlformats.org/officeDocument/2006/relationships/customXml" Target="../ink/ink118.xml"/><Relationship Id="rId5" Type="http://schemas.openxmlformats.org/officeDocument/2006/relationships/image" Target="../media/image121.png"/><Relationship Id="rId10" Type="http://schemas.openxmlformats.org/officeDocument/2006/relationships/image" Target="../media/image21.png"/><Relationship Id="rId4" Type="http://schemas.openxmlformats.org/officeDocument/2006/relationships/image" Target="../media/image120.png"/><Relationship Id="rId9" Type="http://schemas.openxmlformats.org/officeDocument/2006/relationships/customXml" Target="../ink/ink11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customXml" Target="../ink/ink119.xml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2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7.png"/><Relationship Id="rId7" Type="http://schemas.openxmlformats.org/officeDocument/2006/relationships/image" Target="../media/image18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png"/><Relationship Id="rId11" Type="http://schemas.openxmlformats.org/officeDocument/2006/relationships/image" Target="../media/image21.png"/><Relationship Id="rId5" Type="http://schemas.openxmlformats.org/officeDocument/2006/relationships/image" Target="../media/image139.png"/><Relationship Id="rId10" Type="http://schemas.openxmlformats.org/officeDocument/2006/relationships/customXml" Target="../ink/ink120.xml"/><Relationship Id="rId4" Type="http://schemas.openxmlformats.org/officeDocument/2006/relationships/image" Target="../media/image138.png"/><Relationship Id="rId9" Type="http://schemas.openxmlformats.org/officeDocument/2006/relationships/image" Target="../media/image14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26" Type="http://schemas.openxmlformats.org/officeDocument/2006/relationships/customXml" Target="../ink/ink124.xml"/><Relationship Id="rId3" Type="http://schemas.openxmlformats.org/officeDocument/2006/relationships/image" Target="../media/image144.png"/><Relationship Id="rId21" Type="http://schemas.openxmlformats.org/officeDocument/2006/relationships/image" Target="../media/image162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17" Type="http://schemas.openxmlformats.org/officeDocument/2006/relationships/image" Target="../media/image158.png"/><Relationship Id="rId25" Type="http://schemas.openxmlformats.org/officeDocument/2006/relationships/customXml" Target="../ink/ink123.xml"/><Relationship Id="rId2" Type="http://schemas.openxmlformats.org/officeDocument/2006/relationships/image" Target="../media/image143.png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24" Type="http://schemas.openxmlformats.org/officeDocument/2006/relationships/customXml" Target="../ink/ink122.xml"/><Relationship Id="rId5" Type="http://schemas.openxmlformats.org/officeDocument/2006/relationships/image" Target="../media/image146.png"/><Relationship Id="rId15" Type="http://schemas.openxmlformats.org/officeDocument/2006/relationships/image" Target="../media/image156.png"/><Relationship Id="rId23" Type="http://schemas.openxmlformats.org/officeDocument/2006/relationships/image" Target="../media/image21.png"/><Relationship Id="rId28" Type="http://schemas.openxmlformats.org/officeDocument/2006/relationships/image" Target="../media/image164.png"/><Relationship Id="rId10" Type="http://schemas.openxmlformats.org/officeDocument/2006/relationships/image" Target="../media/image151.png"/><Relationship Id="rId19" Type="http://schemas.openxmlformats.org/officeDocument/2006/relationships/image" Target="../media/image160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Relationship Id="rId22" Type="http://schemas.openxmlformats.org/officeDocument/2006/relationships/customXml" Target="../ink/ink121.xml"/><Relationship Id="rId27" Type="http://schemas.openxmlformats.org/officeDocument/2006/relationships/customXml" Target="../ink/ink12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7" Type="http://schemas.openxmlformats.org/officeDocument/2006/relationships/image" Target="../media/image21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26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8.png"/><Relationship Id="rId18" Type="http://schemas.openxmlformats.org/officeDocument/2006/relationships/customXml" Target="../ink/ink129.xml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17" Type="http://schemas.openxmlformats.org/officeDocument/2006/relationships/customXml" Target="../ink/ink128.xml"/><Relationship Id="rId2" Type="http://schemas.openxmlformats.org/officeDocument/2006/relationships/image" Target="../media/image16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5" Type="http://schemas.openxmlformats.org/officeDocument/2006/relationships/customXml" Target="../ink/ink127.xml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8.png"/><Relationship Id="rId18" Type="http://schemas.openxmlformats.org/officeDocument/2006/relationships/image" Target="../media/image21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12" Type="http://schemas.openxmlformats.org/officeDocument/2006/relationships/image" Target="../media/image18.png"/><Relationship Id="rId17" Type="http://schemas.openxmlformats.org/officeDocument/2006/relationships/customXml" Target="../ink/ink131.xml"/><Relationship Id="rId2" Type="http://schemas.openxmlformats.org/officeDocument/2006/relationships/image" Target="../media/image168.png"/><Relationship Id="rId16" Type="http://schemas.openxmlformats.org/officeDocument/2006/relationships/image" Target="../media/image181.png"/><Relationship Id="rId20" Type="http://schemas.openxmlformats.org/officeDocument/2006/relationships/customXml" Target="../ink/ink1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5" Type="http://schemas.openxmlformats.org/officeDocument/2006/relationships/customXml" Target="../ink/ink130.xml"/><Relationship Id="rId10" Type="http://schemas.openxmlformats.org/officeDocument/2006/relationships/image" Target="../media/image176.png"/><Relationship Id="rId19" Type="http://schemas.openxmlformats.org/officeDocument/2006/relationships/customXml" Target="../ink/ink132.xml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2.jp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18" Type="http://schemas.openxmlformats.org/officeDocument/2006/relationships/customXml" Target="../ink/ink135.xml"/><Relationship Id="rId3" Type="http://schemas.openxmlformats.org/officeDocument/2006/relationships/image" Target="../media/image180.png"/><Relationship Id="rId21" Type="http://schemas.openxmlformats.org/officeDocument/2006/relationships/customXml" Target="../ink/ink138.xml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17" Type="http://schemas.openxmlformats.org/officeDocument/2006/relationships/image" Target="../media/image21.png"/><Relationship Id="rId2" Type="http://schemas.openxmlformats.org/officeDocument/2006/relationships/image" Target="../media/image179.png"/><Relationship Id="rId16" Type="http://schemas.openxmlformats.org/officeDocument/2006/relationships/customXml" Target="../ink/ink134.xml"/><Relationship Id="rId20" Type="http://schemas.openxmlformats.org/officeDocument/2006/relationships/customXml" Target="../ink/ink1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4.png"/><Relationship Id="rId11" Type="http://schemas.openxmlformats.org/officeDocument/2006/relationships/image" Target="../media/image189.png"/><Relationship Id="rId5" Type="http://schemas.openxmlformats.org/officeDocument/2006/relationships/image" Target="../media/image183.png"/><Relationship Id="rId15" Type="http://schemas.openxmlformats.org/officeDocument/2006/relationships/image" Target="../media/image193.png"/><Relationship Id="rId10" Type="http://schemas.openxmlformats.org/officeDocument/2006/relationships/image" Target="../media/image188.png"/><Relationship Id="rId19" Type="http://schemas.openxmlformats.org/officeDocument/2006/relationships/customXml" Target="../ink/ink136.xml"/><Relationship Id="rId4" Type="http://schemas.openxmlformats.org/officeDocument/2006/relationships/image" Target="../media/image182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Relationship Id="rId22" Type="http://schemas.openxmlformats.org/officeDocument/2006/relationships/customXml" Target="../ink/ink1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26" Type="http://schemas.openxmlformats.org/officeDocument/2006/relationships/customXml" Target="../ink/ink144.xml"/><Relationship Id="rId3" Type="http://schemas.openxmlformats.org/officeDocument/2006/relationships/image" Target="../media/image195.png"/><Relationship Id="rId21" Type="http://schemas.openxmlformats.org/officeDocument/2006/relationships/customXml" Target="../ink/ink140.xml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5" Type="http://schemas.openxmlformats.org/officeDocument/2006/relationships/customXml" Target="../ink/ink143.xml"/><Relationship Id="rId2" Type="http://schemas.openxmlformats.org/officeDocument/2006/relationships/image" Target="../media/image194.png"/><Relationship Id="rId16" Type="http://schemas.openxmlformats.org/officeDocument/2006/relationships/image" Target="../media/image208.png"/><Relationship Id="rId20" Type="http://schemas.openxmlformats.org/officeDocument/2006/relationships/image" Target="../media/image2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24" Type="http://schemas.openxmlformats.org/officeDocument/2006/relationships/customXml" Target="../ink/ink142.xml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23" Type="http://schemas.openxmlformats.org/officeDocument/2006/relationships/customXml" Target="../ink/ink141.xml"/><Relationship Id="rId10" Type="http://schemas.openxmlformats.org/officeDocument/2006/relationships/image" Target="../media/image202.png"/><Relationship Id="rId19" Type="http://schemas.openxmlformats.org/officeDocument/2006/relationships/image" Target="../media/image211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Relationship Id="rId22" Type="http://schemas.openxmlformats.org/officeDocument/2006/relationships/image" Target="../media/image21.png"/><Relationship Id="rId27" Type="http://schemas.openxmlformats.org/officeDocument/2006/relationships/customXml" Target="../ink/ink145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png"/><Relationship Id="rId7" Type="http://schemas.openxmlformats.org/officeDocument/2006/relationships/image" Target="../media/image218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7.png"/><Relationship Id="rId11" Type="http://schemas.openxmlformats.org/officeDocument/2006/relationships/image" Target="../media/image21.png"/><Relationship Id="rId5" Type="http://schemas.openxmlformats.org/officeDocument/2006/relationships/image" Target="../media/image216.png"/><Relationship Id="rId10" Type="http://schemas.openxmlformats.org/officeDocument/2006/relationships/customXml" Target="../ink/ink146.xml"/><Relationship Id="rId4" Type="http://schemas.openxmlformats.org/officeDocument/2006/relationships/image" Target="../media/image215.png"/><Relationship Id="rId9" Type="http://schemas.openxmlformats.org/officeDocument/2006/relationships/image" Target="../media/image22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5.png"/><Relationship Id="rId11" Type="http://schemas.openxmlformats.org/officeDocument/2006/relationships/image" Target="../media/image21.png"/><Relationship Id="rId5" Type="http://schemas.openxmlformats.org/officeDocument/2006/relationships/image" Target="../media/image224.png"/><Relationship Id="rId10" Type="http://schemas.openxmlformats.org/officeDocument/2006/relationships/customXml" Target="../ink/ink147.xml"/><Relationship Id="rId4" Type="http://schemas.openxmlformats.org/officeDocument/2006/relationships/image" Target="../media/image223.png"/><Relationship Id="rId9" Type="http://schemas.openxmlformats.org/officeDocument/2006/relationships/image" Target="../media/image22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8.xml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3.png"/><Relationship Id="rId11" Type="http://schemas.openxmlformats.org/officeDocument/2006/relationships/customXml" Target="../ink/ink150.xml"/><Relationship Id="rId5" Type="http://schemas.openxmlformats.org/officeDocument/2006/relationships/image" Target="../media/image232.png"/><Relationship Id="rId10" Type="http://schemas.openxmlformats.org/officeDocument/2006/relationships/customXml" Target="../ink/ink149.xml"/><Relationship Id="rId4" Type="http://schemas.openxmlformats.org/officeDocument/2006/relationships/image" Target="../media/image231.png"/><Relationship Id="rId9" Type="http://schemas.openxmlformats.org/officeDocument/2006/relationships/image" Target="../media/image21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36.png"/><Relationship Id="rId7" Type="http://schemas.openxmlformats.org/officeDocument/2006/relationships/customXml" Target="../ink/ink151.xml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10" Type="http://schemas.openxmlformats.org/officeDocument/2006/relationships/customXml" Target="../ink/ink153.xml"/><Relationship Id="rId4" Type="http://schemas.openxmlformats.org/officeDocument/2006/relationships/image" Target="../media/image237.png"/><Relationship Id="rId9" Type="http://schemas.openxmlformats.org/officeDocument/2006/relationships/customXml" Target="../ink/ink15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ustomXml" Target="../ink/ink159.xml"/><Relationship Id="rId3" Type="http://schemas.openxmlformats.org/officeDocument/2006/relationships/image" Target="../media/image241.png"/><Relationship Id="rId7" Type="http://schemas.openxmlformats.org/officeDocument/2006/relationships/customXml" Target="../ink/ink154.xml"/><Relationship Id="rId12" Type="http://schemas.openxmlformats.org/officeDocument/2006/relationships/customXml" Target="../ink/ink158.xm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4.png"/><Relationship Id="rId11" Type="http://schemas.openxmlformats.org/officeDocument/2006/relationships/customXml" Target="../ink/ink157.xml"/><Relationship Id="rId5" Type="http://schemas.openxmlformats.org/officeDocument/2006/relationships/image" Target="../media/image243.png"/><Relationship Id="rId10" Type="http://schemas.openxmlformats.org/officeDocument/2006/relationships/customXml" Target="../ink/ink156.xml"/><Relationship Id="rId4" Type="http://schemas.openxmlformats.org/officeDocument/2006/relationships/image" Target="../media/image242.png"/><Relationship Id="rId9" Type="http://schemas.openxmlformats.org/officeDocument/2006/relationships/customXml" Target="../ink/ink155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customXml" Target="../ink/ink165.xml"/><Relationship Id="rId3" Type="http://schemas.openxmlformats.org/officeDocument/2006/relationships/image" Target="../media/image246.png"/><Relationship Id="rId7" Type="http://schemas.openxmlformats.org/officeDocument/2006/relationships/customXml" Target="../ink/ink160.xml"/><Relationship Id="rId12" Type="http://schemas.openxmlformats.org/officeDocument/2006/relationships/customXml" Target="../ink/ink164.xml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9.png"/><Relationship Id="rId11" Type="http://schemas.openxmlformats.org/officeDocument/2006/relationships/customXml" Target="../ink/ink163.xml"/><Relationship Id="rId5" Type="http://schemas.openxmlformats.org/officeDocument/2006/relationships/image" Target="../media/image248.png"/><Relationship Id="rId10" Type="http://schemas.openxmlformats.org/officeDocument/2006/relationships/customXml" Target="../ink/ink162.xml"/><Relationship Id="rId4" Type="http://schemas.openxmlformats.org/officeDocument/2006/relationships/image" Target="../media/image247.png"/><Relationship Id="rId9" Type="http://schemas.openxmlformats.org/officeDocument/2006/relationships/customXml" Target="../ink/ink16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6.xml"/><Relationship Id="rId3" Type="http://schemas.openxmlformats.org/officeDocument/2006/relationships/image" Target="../media/image11.png"/><Relationship Id="rId7" Type="http://schemas.openxmlformats.org/officeDocument/2006/relationships/image" Target="../media/image253.png"/><Relationship Id="rId12" Type="http://schemas.openxmlformats.org/officeDocument/2006/relationships/customXml" Target="../ink/ink169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2.png"/><Relationship Id="rId11" Type="http://schemas.openxmlformats.org/officeDocument/2006/relationships/customXml" Target="../ink/ink168.xml"/><Relationship Id="rId5" Type="http://schemas.openxmlformats.org/officeDocument/2006/relationships/image" Target="../media/image251.png"/><Relationship Id="rId10" Type="http://schemas.openxmlformats.org/officeDocument/2006/relationships/customXml" Target="../ink/ink167.xml"/><Relationship Id="rId4" Type="http://schemas.openxmlformats.org/officeDocument/2006/relationships/image" Target="../media/image250.jpg"/><Relationship Id="rId9" Type="http://schemas.openxmlformats.org/officeDocument/2006/relationships/image" Target="../media/image2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0.xml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10" Type="http://schemas.openxmlformats.org/officeDocument/2006/relationships/customXml" Target="../ink/ink171.xml"/><Relationship Id="rId4" Type="http://schemas.openxmlformats.org/officeDocument/2006/relationships/image" Target="../media/image256.png"/><Relationship Id="rId9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21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12" Type="http://schemas.openxmlformats.org/officeDocument/2006/relationships/customXml" Target="../ink/ink172.xml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4.png"/><Relationship Id="rId11" Type="http://schemas.openxmlformats.org/officeDocument/2006/relationships/image" Target="../media/image269.png"/><Relationship Id="rId5" Type="http://schemas.openxmlformats.org/officeDocument/2006/relationships/image" Target="../media/image263.png"/><Relationship Id="rId10" Type="http://schemas.openxmlformats.org/officeDocument/2006/relationships/image" Target="../media/image268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BE9DB6E-5115-7C01-A706-5CB50913ADA9}"/>
              </a:ext>
            </a:extLst>
          </p:cNvPr>
          <p:cNvSpPr txBox="1"/>
          <p:nvPr/>
        </p:nvSpPr>
        <p:spPr>
          <a:xfrm>
            <a:off x="563397" y="232511"/>
            <a:ext cx="2489394" cy="65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30" dirty="0">
                <a:latin typeface="Palatino Linotype" panose="02040502050505030304" pitchFamily="18" charset="0"/>
              </a:rPr>
              <a:t>CORPO</a:t>
            </a: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569408A6-9E14-8F53-311E-77DE4FDA29C7}"/>
              </a:ext>
            </a:extLst>
          </p:cNvPr>
          <p:cNvGraphicFramePr>
            <a:graphicFrameLocks noGrp="1"/>
          </p:cNvGraphicFramePr>
          <p:nvPr/>
        </p:nvGraphicFramePr>
        <p:xfrm>
          <a:off x="190498" y="1263430"/>
          <a:ext cx="3220361" cy="12218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752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it-IT" sz="1500" dirty="0">
                          <a:latin typeface="Palatino Linotype" panose="02040502050505030304" pitchFamily="18" charset="0"/>
                        </a:rPr>
                        <a:t>Sesso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5438" marR="75438" marT="37719" marB="3771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94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it-IT" sz="1500" dirty="0">
                          <a:latin typeface="Palatino Linotype" panose="02040502050505030304" pitchFamily="18" charset="0"/>
                        </a:rPr>
                        <a:t>Genitali esterni maschili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5438" marR="75438" marT="37719" marB="3771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94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it-IT" sz="1500" dirty="0">
                          <a:latin typeface="Palatino Linotype" panose="02040502050505030304" pitchFamily="18" charset="0"/>
                        </a:rPr>
                        <a:t>Genitali esterni femminili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5438" marR="75438" marT="37719" marB="3771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94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it-IT" sz="1500" dirty="0">
                          <a:latin typeface="Palatino Linotype" panose="02040502050505030304" pitchFamily="18" charset="0"/>
                        </a:rPr>
                        <a:t>Indeterminato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5438" marR="75438" marT="37719" marB="37719"/>
                </a:tc>
                <a:extLst>
                  <a:ext uri="{0D108BD9-81ED-4DB2-BD59-A6C34878D82A}">
                    <a16:rowId xmlns:a16="http://schemas.microsoft.com/office/drawing/2014/main" val="1426362711"/>
                  </a:ext>
                </a:extLst>
              </a:tr>
            </a:tbl>
          </a:graphicData>
        </a:graphic>
      </p:graphicFrame>
      <p:sp>
        <p:nvSpPr>
          <p:cNvPr id="5" name="Freccia angolare bidirezionale 4">
            <a:extLst>
              <a:ext uri="{FF2B5EF4-FFF2-40B4-BE49-F238E27FC236}">
                <a16:creationId xmlns:a16="http://schemas.microsoft.com/office/drawing/2014/main" id="{50550B99-2DDF-254E-54F2-BE0B4BE32B84}"/>
              </a:ext>
            </a:extLst>
          </p:cNvPr>
          <p:cNvSpPr/>
          <p:nvPr/>
        </p:nvSpPr>
        <p:spPr>
          <a:xfrm rot="8162580">
            <a:off x="3816423" y="1609654"/>
            <a:ext cx="701573" cy="701573"/>
          </a:xfrm>
          <a:prstGeom prst="leftUpArrow">
            <a:avLst>
              <a:gd name="adj1" fmla="val 25000"/>
              <a:gd name="adj2" fmla="val 21833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>
              <a:latin typeface="Palatino Linotype" panose="02040502050505030304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305367D-B8A3-988D-5360-B37EE586A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719856" y="91933"/>
            <a:ext cx="2489395" cy="249585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50586E1-987C-5600-4658-C096AAFBD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693004" y="2769148"/>
            <a:ext cx="2590061" cy="267678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A65EBBC-5920-77AD-046E-FE37DB4F6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5058049" y="3361852"/>
            <a:ext cx="590905" cy="307936"/>
          </a:xfrm>
          <a:prstGeom prst="rect">
            <a:avLst/>
          </a:prstGeom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A765F57-6729-B9C7-6731-A543C93E4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137611" y="4061968"/>
            <a:ext cx="449171" cy="401046"/>
          </a:xfrm>
          <a:prstGeom prst="rect">
            <a:avLst/>
          </a:prstGeom>
          <a:ln>
            <a:noFill/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1C56DA6-A9A4-D8C2-5FE8-EA9D7F5F0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758" y="2587785"/>
            <a:ext cx="91837" cy="181364"/>
          </a:xfrm>
          <a:prstGeom prst="rect">
            <a:avLst/>
          </a:prstGeom>
        </p:spPr>
      </p:pic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0E346DC7-8CDD-96D4-634D-06E5C38053B5}"/>
              </a:ext>
            </a:extLst>
          </p:cNvPr>
          <p:cNvGraphicFramePr>
            <a:graphicFrameLocks noGrp="1"/>
          </p:cNvGraphicFramePr>
          <p:nvPr/>
        </p:nvGraphicFramePr>
        <p:xfrm>
          <a:off x="190498" y="2769148"/>
          <a:ext cx="3879870" cy="2736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8732">
                  <a:extLst>
                    <a:ext uri="{9D8B030D-6E8A-4147-A177-3AD203B41FA5}">
                      <a16:colId xmlns:a16="http://schemas.microsoft.com/office/drawing/2014/main" val="1163166193"/>
                    </a:ext>
                  </a:extLst>
                </a:gridCol>
              </a:tblGrid>
              <a:tr h="305943">
                <a:tc gridSpan="2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it-IT" sz="1300" dirty="0">
                          <a:latin typeface="Palatino Linotype" panose="02040502050505030304" pitchFamily="18" charset="0"/>
                        </a:rPr>
                        <a:t>CONNOTATI </a:t>
                      </a:r>
                    </a:p>
                  </a:txBody>
                  <a:tcPr marL="75438" marR="75438" marT="37719" marB="37719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it-IT" sz="1300" dirty="0">
                        <a:latin typeface="Palatino Linotype" panose="02040502050505030304" pitchFamily="18" charset="0"/>
                      </a:endParaRPr>
                    </a:p>
                  </a:txBody>
                  <a:tcPr marL="75438" marR="75438" marT="37719" marB="3771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336">
                <a:tc rowSpan="7"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it-IT" sz="1300" dirty="0">
                        <a:latin typeface="Palatino Linotype" panose="02040502050505030304" pitchFamily="18" charset="0"/>
                      </a:endParaRPr>
                    </a:p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it-IT" sz="1300" dirty="0">
                        <a:latin typeface="Palatino Linotype" panose="02040502050505030304" pitchFamily="18" charset="0"/>
                      </a:endParaRPr>
                    </a:p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it-IT" sz="1300" dirty="0">
                        <a:latin typeface="Palatino Linotype" panose="02040502050505030304" pitchFamily="18" charset="0"/>
                      </a:endParaRPr>
                    </a:p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it-IT" sz="1300" dirty="0">
                          <a:latin typeface="Palatino Linotype" panose="02040502050505030304" pitchFamily="18" charset="0"/>
                        </a:rPr>
                        <a:t>COLORE PELLE</a:t>
                      </a:r>
                    </a:p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it-IT" sz="1300" dirty="0">
                          <a:latin typeface="Palatino Linotype" panose="02040502050505030304" pitchFamily="18" charset="0"/>
                        </a:rPr>
                        <a:t>secondo classificazione di Fitzpatrick</a:t>
                      </a:r>
                      <a:endParaRPr sz="1300" dirty="0">
                        <a:latin typeface="Palatino Linotype" panose="02040502050505030304" pitchFamily="18" charset="0"/>
                      </a:endParaRPr>
                    </a:p>
                  </a:txBody>
                  <a:tcPr marL="75438" marR="75438" marT="37719" marB="37719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300" dirty="0">
                          <a:latin typeface="Palatino Linotype" panose="02040502050505030304" pitchFamily="18" charset="0"/>
                        </a:rPr>
                        <a:t>Tipo 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300" dirty="0">
                          <a:latin typeface="Palatino Linotype" panose="02040502050505030304" pitchFamily="18" charset="0"/>
                        </a:rPr>
                        <a:t>Cute bianca pallida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943">
                <a:tc vMerge="1"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300" dirty="0">
                          <a:latin typeface="Palatino Linotype" panose="02040502050505030304" pitchFamily="18" charset="0"/>
                        </a:rPr>
                        <a:t>Tipo II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300" dirty="0">
                          <a:latin typeface="Palatino Linotype" panose="02040502050505030304" pitchFamily="18" charset="0"/>
                        </a:rPr>
                        <a:t>Pelle chiara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31182885"/>
                  </a:ext>
                </a:extLst>
              </a:tr>
              <a:tr h="402336">
                <a:tc vMerge="1"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300" dirty="0">
                          <a:latin typeface="Palatino Linotype" panose="02040502050505030304" pitchFamily="18" charset="0"/>
                        </a:rPr>
                        <a:t>Tipo III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300" dirty="0">
                          <a:latin typeface="Palatino Linotype" panose="02040502050505030304" pitchFamily="18" charset="0"/>
                        </a:rPr>
                        <a:t>Pelle bianca più scura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15294309"/>
                  </a:ext>
                </a:extLst>
              </a:tr>
              <a:tr h="402336">
                <a:tc vMerge="1"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300" dirty="0">
                          <a:latin typeface="Palatino Linotype" panose="02040502050505030304" pitchFamily="18" charset="0"/>
                        </a:rPr>
                        <a:t>Tipo IV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300" dirty="0">
                          <a:latin typeface="Palatino Linotype" panose="02040502050505030304" pitchFamily="18" charset="0"/>
                        </a:rPr>
                        <a:t>Pelle marrone chiaro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85139089"/>
                  </a:ext>
                </a:extLst>
              </a:tr>
              <a:tr h="305943">
                <a:tc vMerge="1"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300" dirty="0">
                          <a:latin typeface="Palatino Linotype" panose="02040502050505030304" pitchFamily="18" charset="0"/>
                        </a:rPr>
                        <a:t>Tipo V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300" dirty="0">
                          <a:latin typeface="Palatino Linotype" panose="02040502050505030304" pitchFamily="18" charset="0"/>
                        </a:rPr>
                        <a:t>Pelle scura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8350803"/>
                  </a:ext>
                </a:extLst>
              </a:tr>
              <a:tr h="305943">
                <a:tc vMerge="1"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300" dirty="0">
                          <a:latin typeface="Palatino Linotype" panose="02040502050505030304" pitchFamily="18" charset="0"/>
                        </a:rPr>
                        <a:t>Tipo VI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300" dirty="0">
                          <a:latin typeface="Palatino Linotype" panose="02040502050505030304" pitchFamily="18" charset="0"/>
                        </a:rPr>
                        <a:t>Pelle nera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16169977"/>
                  </a:ext>
                </a:extLst>
              </a:tr>
              <a:tr h="305943">
                <a:tc vMerge="1"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3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it-IT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11915596"/>
                  </a:ext>
                </a:extLst>
              </a:tr>
            </a:tbl>
          </a:graphicData>
        </a:graphic>
      </p:graphicFrame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7EC7D61-E2A9-DB28-6A7F-ECFC15AF58BF}"/>
              </a:ext>
            </a:extLst>
          </p:cNvPr>
          <p:cNvSpPr txBox="1"/>
          <p:nvPr/>
        </p:nvSpPr>
        <p:spPr bwMode="auto">
          <a:xfrm>
            <a:off x="7339707" y="2456447"/>
            <a:ext cx="2558767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it-IT" sz="825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Ulteriori dettagli</a:t>
            </a:r>
            <a:endParaRPr sz="825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F9CC5F0C-60B0-A6A1-48ED-FDAB5ABEB61A}"/>
              </a:ext>
            </a:extLst>
          </p:cNvPr>
          <p:cNvGraphicFramePr>
            <a:graphicFrameLocks noGrp="1"/>
          </p:cNvGraphicFramePr>
          <p:nvPr/>
        </p:nvGraphicFramePr>
        <p:xfrm>
          <a:off x="7915320" y="2738700"/>
          <a:ext cx="1407541" cy="609600"/>
        </p:xfrm>
        <a:graphic>
          <a:graphicData uri="http://schemas.openxmlformats.org/drawingml/2006/table">
            <a:tbl>
              <a:tblPr/>
              <a:tblGrid>
                <a:gridCol w="1407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350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it-IT" sz="1000" dirty="0">
                        <a:solidFill>
                          <a:srgbClr val="333F4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defRPr/>
                      </a:pPr>
                      <a:r>
                        <a:rPr lang="it-IT" sz="1000" dirty="0">
                          <a:solidFill>
                            <a:srgbClr val="333F4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Campo libero</a:t>
                      </a:r>
                    </a:p>
                    <a:p>
                      <a:pPr algn="ctr">
                        <a:defRPr/>
                      </a:pPr>
                      <a:endParaRPr lang="it-IT" sz="1000" dirty="0">
                        <a:solidFill>
                          <a:srgbClr val="333F4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defRPr/>
                      </a:pPr>
                      <a:endParaRPr lang="it-IT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99BC492A-9B26-4EFB-66FC-B9C6C7CBA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204827"/>
              </p:ext>
            </p:extLst>
          </p:nvPr>
        </p:nvGraphicFramePr>
        <p:xfrm>
          <a:off x="2819400" y="1666998"/>
          <a:ext cx="1173480" cy="3659377"/>
        </p:xfrm>
        <a:graphic>
          <a:graphicData uri="http://schemas.openxmlformats.org/drawingml/2006/table">
            <a:tbl>
              <a:tblPr/>
              <a:tblGrid>
                <a:gridCol w="1173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6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COLORE NATURALE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BIONDO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MARRONE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148381"/>
                  </a:ext>
                </a:extLst>
              </a:tr>
              <a:tr h="404829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NERO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52164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ROSSO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409544"/>
                  </a:ext>
                </a:extLst>
              </a:tr>
              <a:tr h="55602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GRIGIO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573873"/>
                  </a:ext>
                </a:extLst>
              </a:tr>
              <a:tr h="55602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BRIZZOLATO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432217"/>
                  </a:ext>
                </a:extLst>
              </a:tr>
              <a:tr h="55602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160946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F0402199-A039-61D8-B049-B3EEE8B4E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680283"/>
              </p:ext>
            </p:extLst>
          </p:nvPr>
        </p:nvGraphicFramePr>
        <p:xfrm>
          <a:off x="1523988" y="1666998"/>
          <a:ext cx="1173480" cy="2226376"/>
        </p:xfrm>
        <a:graphic>
          <a:graphicData uri="http://schemas.openxmlformats.org/drawingml/2006/table">
            <a:tbl>
              <a:tblPr/>
              <a:tblGrid>
                <a:gridCol w="1173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TIPO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rasati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baffi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148381"/>
                  </a:ext>
                </a:extLst>
              </a:tr>
              <a:tr h="404829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Pizzetto 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337587"/>
                  </a:ext>
                </a:extLst>
              </a:tr>
              <a:tr h="404829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barba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668349"/>
                  </a:ext>
                </a:extLst>
              </a:tr>
              <a:tr h="404829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52164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7948B938-98D7-8405-3D1E-872B966B3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891112"/>
              </p:ext>
            </p:extLst>
          </p:nvPr>
        </p:nvGraphicFramePr>
        <p:xfrm>
          <a:off x="228600" y="247650"/>
          <a:ext cx="1173480" cy="2005267"/>
        </p:xfrm>
        <a:graphic>
          <a:graphicData uri="http://schemas.openxmlformats.org/drawingml/2006/table">
            <a:tbl>
              <a:tblPr/>
              <a:tblGrid>
                <a:gridCol w="1173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8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PELI DEL CAPO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capelli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sopracciglia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148381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Peli del volto (barba/baffi)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52164"/>
                  </a:ext>
                </a:extLst>
              </a:tr>
            </a:tbl>
          </a:graphicData>
        </a:graphic>
      </p:graphicFrame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311E9D7-3F71-065C-1A46-91C09582FFB5}"/>
              </a:ext>
            </a:extLst>
          </p:cNvPr>
          <p:cNvCxnSpPr/>
          <p:nvPr/>
        </p:nvCxnSpPr>
        <p:spPr>
          <a:xfrm>
            <a:off x="1280156" y="177165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E7EA82A6-31FC-B3C9-51CD-A3E98BE23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612430"/>
              </p:ext>
            </p:extLst>
          </p:nvPr>
        </p:nvGraphicFramePr>
        <p:xfrm>
          <a:off x="4114788" y="1666998"/>
          <a:ext cx="1173480" cy="4488656"/>
        </p:xfrm>
        <a:graphic>
          <a:graphicData uri="http://schemas.openxmlformats.org/drawingml/2006/table">
            <a:tbl>
              <a:tblPr/>
              <a:tblGrid>
                <a:gridCol w="1173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6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COLORE ARTIFICIALE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Nessuno/Sconosciuto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Striato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148381"/>
                  </a:ext>
                </a:extLst>
              </a:tr>
              <a:tr h="404829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BIONDO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337587"/>
                  </a:ext>
                </a:extLst>
              </a:tr>
              <a:tr h="404829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MARRONE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668349"/>
                  </a:ext>
                </a:extLst>
              </a:tr>
              <a:tr h="404829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NERO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52164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ROSSO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409544"/>
                  </a:ext>
                </a:extLst>
              </a:tr>
              <a:tr h="55602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GRIGIO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573873"/>
                  </a:ext>
                </a:extLst>
              </a:tr>
              <a:tr h="55602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BRIZZOLATO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432217"/>
                  </a:ext>
                </a:extLst>
              </a:tr>
              <a:tr h="55602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160946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90401003-F545-7B02-81DB-823B63F89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57572"/>
              </p:ext>
            </p:extLst>
          </p:nvPr>
        </p:nvGraphicFramePr>
        <p:xfrm>
          <a:off x="5410176" y="1666998"/>
          <a:ext cx="1173480" cy="985933"/>
        </p:xfrm>
        <a:graphic>
          <a:graphicData uri="http://schemas.openxmlformats.org/drawingml/2006/table">
            <a:tbl>
              <a:tblPr/>
              <a:tblGrid>
                <a:gridCol w="1173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6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CARATTERISTICHE DISTINTIVE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Immagine 9">
            <a:extLst>
              <a:ext uri="{FF2B5EF4-FFF2-40B4-BE49-F238E27FC236}">
                <a16:creationId xmlns:a16="http://schemas.microsoft.com/office/drawing/2014/main" id="{7A037917-2D01-B7EA-5589-BC270C676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64" y="2159964"/>
            <a:ext cx="3151310" cy="33891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18590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64951" y="412311"/>
            <a:ext cx="2137410" cy="1895475"/>
            <a:chOff x="2664951" y="412311"/>
            <a:chExt cx="2137410" cy="18954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7862" y="683940"/>
              <a:ext cx="2080308" cy="15160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8564" y="1432034"/>
              <a:ext cx="1613534" cy="8751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6530" y="626838"/>
              <a:ext cx="406003" cy="1427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9476" y="627886"/>
              <a:ext cx="156638" cy="12910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4951" y="412311"/>
              <a:ext cx="419885" cy="1419962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9AA8746-F820-1B99-9F3A-39E1B860D72A}"/>
                  </a:ext>
                </a:extLst>
              </p14:cNvPr>
              <p14:cNvContentPartPr/>
              <p14:nvPr/>
            </p14:nvContentPartPr>
            <p14:xfrm>
              <a:off x="3671937" y="122753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9AA8746-F820-1B99-9F3A-39E1B860D72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53937" y="120989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262169" y="425669"/>
            <a:ext cx="1577975" cy="1776095"/>
            <a:chOff x="3262169" y="425669"/>
            <a:chExt cx="1577975" cy="177609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62169" y="425669"/>
              <a:ext cx="1553813" cy="17759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6435" y="457364"/>
              <a:ext cx="403121" cy="11551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1426" y="1109326"/>
              <a:ext cx="253293" cy="4845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89870" y="1119281"/>
              <a:ext cx="103989" cy="1039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2785" y="919684"/>
              <a:ext cx="309348" cy="77821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5ECD195-E02C-C505-025E-9A64684F91FC}"/>
                  </a:ext>
                </a:extLst>
              </p14:cNvPr>
              <p14:cNvContentPartPr/>
              <p14:nvPr/>
            </p14:nvContentPartPr>
            <p14:xfrm>
              <a:off x="3763377" y="129089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5ECD195-E02C-C505-025E-9A64684F91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45737" y="127325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962250" y="488797"/>
            <a:ext cx="1648460" cy="1776095"/>
            <a:chOff x="2962250" y="488797"/>
            <a:chExt cx="1648460" cy="177609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6809" y="488797"/>
              <a:ext cx="1553813" cy="17759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2250" y="761212"/>
              <a:ext cx="576262" cy="10812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8979" y="731351"/>
              <a:ext cx="237577" cy="94559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7056" y="549828"/>
              <a:ext cx="270057" cy="1213818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87B6A1F-BA6F-B7B9-7B9A-255766F4AE34}"/>
                  </a:ext>
                </a:extLst>
              </p14:cNvPr>
              <p14:cNvContentPartPr/>
              <p14:nvPr/>
            </p14:nvContentPartPr>
            <p14:xfrm>
              <a:off x="4041657" y="135425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87B6A1F-BA6F-B7B9-7B9A-255766F4AE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24017" y="133661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46785" y="77031"/>
            <a:ext cx="2434590" cy="3822700"/>
            <a:chOff x="2646785" y="77031"/>
            <a:chExt cx="2434590" cy="38227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4379" y="118941"/>
              <a:ext cx="2110168" cy="37805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1958" y="3238879"/>
              <a:ext cx="952404" cy="384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6442" y="87247"/>
              <a:ext cx="1154358" cy="23084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6595" y="451863"/>
              <a:ext cx="465462" cy="20072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26180" y="77031"/>
              <a:ext cx="960524" cy="123163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67808" y="1362621"/>
              <a:ext cx="534352" cy="139350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68069" y="2298524"/>
              <a:ext cx="395525" cy="9448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23338" y="2320002"/>
              <a:ext cx="150090" cy="40155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93215" y="2174627"/>
              <a:ext cx="403645" cy="156481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46785" y="436444"/>
              <a:ext cx="1786255" cy="3111500"/>
            </a:xfrm>
            <a:custGeom>
              <a:avLst/>
              <a:gdLst/>
              <a:ahLst/>
              <a:cxnLst/>
              <a:rect l="l" t="t" r="r" b="b"/>
              <a:pathLst>
                <a:path w="1786254" h="3111500">
                  <a:moveTo>
                    <a:pt x="1088134" y="2159000"/>
                  </a:moveTo>
                  <a:lnTo>
                    <a:pt x="1075274" y="2159000"/>
                  </a:lnTo>
                  <a:lnTo>
                    <a:pt x="1061900" y="2160868"/>
                  </a:lnTo>
                  <a:lnTo>
                    <a:pt x="1060655" y="2197100"/>
                  </a:lnTo>
                  <a:lnTo>
                    <a:pt x="1059816" y="2209800"/>
                  </a:lnTo>
                  <a:lnTo>
                    <a:pt x="1058924" y="2222500"/>
                  </a:lnTo>
                  <a:lnTo>
                    <a:pt x="1058482" y="2235200"/>
                  </a:lnTo>
                  <a:lnTo>
                    <a:pt x="1055773" y="2298700"/>
                  </a:lnTo>
                  <a:lnTo>
                    <a:pt x="1054910" y="2311400"/>
                  </a:lnTo>
                  <a:lnTo>
                    <a:pt x="1051007" y="2387600"/>
                  </a:lnTo>
                  <a:lnTo>
                    <a:pt x="1049718" y="2400300"/>
                  </a:lnTo>
                  <a:lnTo>
                    <a:pt x="1047559" y="2425700"/>
                  </a:lnTo>
                  <a:lnTo>
                    <a:pt x="1046238" y="2438400"/>
                  </a:lnTo>
                  <a:lnTo>
                    <a:pt x="1044487" y="2476500"/>
                  </a:lnTo>
                  <a:lnTo>
                    <a:pt x="1043188" y="2489200"/>
                  </a:lnTo>
                  <a:lnTo>
                    <a:pt x="1041019" y="2514600"/>
                  </a:lnTo>
                  <a:lnTo>
                    <a:pt x="1037527" y="2578100"/>
                  </a:lnTo>
                  <a:lnTo>
                    <a:pt x="1035801" y="2603500"/>
                  </a:lnTo>
                  <a:lnTo>
                    <a:pt x="1034816" y="2616200"/>
                  </a:lnTo>
                  <a:lnTo>
                    <a:pt x="1031332" y="2679700"/>
                  </a:lnTo>
                  <a:lnTo>
                    <a:pt x="1030888" y="2692400"/>
                  </a:lnTo>
                  <a:lnTo>
                    <a:pt x="1029601" y="2717800"/>
                  </a:lnTo>
                  <a:lnTo>
                    <a:pt x="1028355" y="2730500"/>
                  </a:lnTo>
                  <a:lnTo>
                    <a:pt x="1023974" y="2794000"/>
                  </a:lnTo>
                  <a:lnTo>
                    <a:pt x="1022690" y="2806700"/>
                  </a:lnTo>
                  <a:lnTo>
                    <a:pt x="1015754" y="2870200"/>
                  </a:lnTo>
                  <a:lnTo>
                    <a:pt x="1010869" y="2908300"/>
                  </a:lnTo>
                  <a:lnTo>
                    <a:pt x="1008727" y="2933700"/>
                  </a:lnTo>
                  <a:lnTo>
                    <a:pt x="1005662" y="2946400"/>
                  </a:lnTo>
                  <a:lnTo>
                    <a:pt x="996939" y="3035300"/>
                  </a:lnTo>
                  <a:lnTo>
                    <a:pt x="995629" y="3048000"/>
                  </a:lnTo>
                  <a:lnTo>
                    <a:pt x="993462" y="3073400"/>
                  </a:lnTo>
                  <a:lnTo>
                    <a:pt x="992456" y="3086100"/>
                  </a:lnTo>
                  <a:lnTo>
                    <a:pt x="989869" y="3111500"/>
                  </a:lnTo>
                  <a:lnTo>
                    <a:pt x="1015856" y="3111500"/>
                  </a:lnTo>
                  <a:lnTo>
                    <a:pt x="1018574" y="3086100"/>
                  </a:lnTo>
                  <a:lnTo>
                    <a:pt x="1019524" y="3073400"/>
                  </a:lnTo>
                  <a:lnTo>
                    <a:pt x="1021703" y="3048000"/>
                  </a:lnTo>
                  <a:lnTo>
                    <a:pt x="1023000" y="3035300"/>
                  </a:lnTo>
                  <a:lnTo>
                    <a:pt x="1031661" y="2959100"/>
                  </a:lnTo>
                  <a:lnTo>
                    <a:pt x="1034679" y="2933700"/>
                  </a:lnTo>
                  <a:lnTo>
                    <a:pt x="1036883" y="2921000"/>
                  </a:lnTo>
                  <a:lnTo>
                    <a:pt x="1041777" y="2870200"/>
                  </a:lnTo>
                  <a:lnTo>
                    <a:pt x="1048748" y="2806700"/>
                  </a:lnTo>
                  <a:lnTo>
                    <a:pt x="1050071" y="2794000"/>
                  </a:lnTo>
                  <a:lnTo>
                    <a:pt x="1054381" y="2730500"/>
                  </a:lnTo>
                  <a:lnTo>
                    <a:pt x="1055743" y="2717800"/>
                  </a:lnTo>
                  <a:lnTo>
                    <a:pt x="1057065" y="2692400"/>
                  </a:lnTo>
                  <a:lnTo>
                    <a:pt x="1057488" y="2679700"/>
                  </a:lnTo>
                  <a:lnTo>
                    <a:pt x="1060958" y="2616200"/>
                  </a:lnTo>
                  <a:lnTo>
                    <a:pt x="1061929" y="2603500"/>
                  </a:lnTo>
                  <a:lnTo>
                    <a:pt x="1063680" y="2578100"/>
                  </a:lnTo>
                  <a:lnTo>
                    <a:pt x="1067141" y="2514600"/>
                  </a:lnTo>
                  <a:lnTo>
                    <a:pt x="1069319" y="2489200"/>
                  </a:lnTo>
                  <a:lnTo>
                    <a:pt x="1070627" y="2476500"/>
                  </a:lnTo>
                  <a:lnTo>
                    <a:pt x="1072352" y="2451100"/>
                  </a:lnTo>
                  <a:lnTo>
                    <a:pt x="1073638" y="2425700"/>
                  </a:lnTo>
                  <a:lnTo>
                    <a:pt x="1075825" y="2413000"/>
                  </a:lnTo>
                  <a:lnTo>
                    <a:pt x="1081063" y="2311400"/>
                  </a:lnTo>
                  <a:lnTo>
                    <a:pt x="1081939" y="2298700"/>
                  </a:lnTo>
                  <a:lnTo>
                    <a:pt x="1084662" y="2235200"/>
                  </a:lnTo>
                  <a:lnTo>
                    <a:pt x="1085089" y="2222500"/>
                  </a:lnTo>
                  <a:lnTo>
                    <a:pt x="1085936" y="2209800"/>
                  </a:lnTo>
                  <a:lnTo>
                    <a:pt x="1086835" y="2197100"/>
                  </a:lnTo>
                  <a:lnTo>
                    <a:pt x="1088134" y="2159000"/>
                  </a:lnTo>
                  <a:close/>
                </a:path>
                <a:path w="1786254" h="3111500">
                  <a:moveTo>
                    <a:pt x="643256" y="1638300"/>
                  </a:moveTo>
                  <a:lnTo>
                    <a:pt x="617131" y="1638300"/>
                  </a:lnTo>
                  <a:lnTo>
                    <a:pt x="617512" y="1663700"/>
                  </a:lnTo>
                  <a:lnTo>
                    <a:pt x="617945" y="1689100"/>
                  </a:lnTo>
                  <a:lnTo>
                    <a:pt x="617943" y="1701800"/>
                  </a:lnTo>
                  <a:lnTo>
                    <a:pt x="618379" y="1727200"/>
                  </a:lnTo>
                  <a:lnTo>
                    <a:pt x="618379" y="1993900"/>
                  </a:lnTo>
                  <a:lnTo>
                    <a:pt x="616647" y="2044700"/>
                  </a:lnTo>
                  <a:lnTo>
                    <a:pt x="616209" y="2070100"/>
                  </a:lnTo>
                  <a:lnTo>
                    <a:pt x="614808" y="2095500"/>
                  </a:lnTo>
                  <a:lnTo>
                    <a:pt x="611764" y="2171700"/>
                  </a:lnTo>
                  <a:lnTo>
                    <a:pt x="610462" y="2197100"/>
                  </a:lnTo>
                  <a:lnTo>
                    <a:pt x="609597" y="2209800"/>
                  </a:lnTo>
                  <a:lnTo>
                    <a:pt x="608291" y="2235200"/>
                  </a:lnTo>
                  <a:lnTo>
                    <a:pt x="604820" y="2298700"/>
                  </a:lnTo>
                  <a:lnTo>
                    <a:pt x="603086" y="2324100"/>
                  </a:lnTo>
                  <a:lnTo>
                    <a:pt x="601792" y="2349500"/>
                  </a:lnTo>
                  <a:lnTo>
                    <a:pt x="600044" y="2374900"/>
                  </a:lnTo>
                  <a:lnTo>
                    <a:pt x="595289" y="2438400"/>
                  </a:lnTo>
                  <a:lnTo>
                    <a:pt x="593003" y="2463800"/>
                  </a:lnTo>
                  <a:lnTo>
                    <a:pt x="591685" y="2476500"/>
                  </a:lnTo>
                  <a:lnTo>
                    <a:pt x="589513" y="2514600"/>
                  </a:lnTo>
                  <a:lnTo>
                    <a:pt x="583874" y="2578100"/>
                  </a:lnTo>
                  <a:lnTo>
                    <a:pt x="582121" y="2603500"/>
                  </a:lnTo>
                  <a:lnTo>
                    <a:pt x="580439" y="2616200"/>
                  </a:lnTo>
                  <a:lnTo>
                    <a:pt x="578222" y="2641600"/>
                  </a:lnTo>
                  <a:lnTo>
                    <a:pt x="572030" y="2730500"/>
                  </a:lnTo>
                  <a:lnTo>
                    <a:pt x="570746" y="2743200"/>
                  </a:lnTo>
                  <a:lnTo>
                    <a:pt x="568576" y="2768600"/>
                  </a:lnTo>
                  <a:lnTo>
                    <a:pt x="563370" y="2819400"/>
                  </a:lnTo>
                  <a:lnTo>
                    <a:pt x="560787" y="2832100"/>
                  </a:lnTo>
                  <a:lnTo>
                    <a:pt x="559445" y="2844800"/>
                  </a:lnTo>
                  <a:lnTo>
                    <a:pt x="555127" y="2882900"/>
                  </a:lnTo>
                  <a:lnTo>
                    <a:pt x="547650" y="2946400"/>
                  </a:lnTo>
                  <a:lnTo>
                    <a:pt x="538553" y="3009900"/>
                  </a:lnTo>
                  <a:lnTo>
                    <a:pt x="530635" y="3060700"/>
                  </a:lnTo>
                  <a:lnTo>
                    <a:pt x="527146" y="3086100"/>
                  </a:lnTo>
                  <a:lnTo>
                    <a:pt x="553590" y="3086100"/>
                  </a:lnTo>
                  <a:lnTo>
                    <a:pt x="556525" y="3073400"/>
                  </a:lnTo>
                  <a:lnTo>
                    <a:pt x="564469" y="3009900"/>
                  </a:lnTo>
                  <a:lnTo>
                    <a:pt x="573624" y="2946400"/>
                  </a:lnTo>
                  <a:lnTo>
                    <a:pt x="581141" y="2882900"/>
                  </a:lnTo>
                  <a:lnTo>
                    <a:pt x="585514" y="2857500"/>
                  </a:lnTo>
                  <a:lnTo>
                    <a:pt x="586780" y="2832100"/>
                  </a:lnTo>
                  <a:lnTo>
                    <a:pt x="589413" y="2819400"/>
                  </a:lnTo>
                  <a:lnTo>
                    <a:pt x="594636" y="2768600"/>
                  </a:lnTo>
                  <a:lnTo>
                    <a:pt x="596812" y="2743200"/>
                  </a:lnTo>
                  <a:lnTo>
                    <a:pt x="598135" y="2730500"/>
                  </a:lnTo>
                  <a:lnTo>
                    <a:pt x="604330" y="2654300"/>
                  </a:lnTo>
                  <a:lnTo>
                    <a:pt x="606458" y="2628900"/>
                  </a:lnTo>
                  <a:lnTo>
                    <a:pt x="608253" y="2603500"/>
                  </a:lnTo>
                  <a:lnTo>
                    <a:pt x="609977" y="2578100"/>
                  </a:lnTo>
                  <a:lnTo>
                    <a:pt x="615637" y="2514600"/>
                  </a:lnTo>
                  <a:lnTo>
                    <a:pt x="617811" y="2489200"/>
                  </a:lnTo>
                  <a:lnTo>
                    <a:pt x="619100" y="2463800"/>
                  </a:lnTo>
                  <a:lnTo>
                    <a:pt x="621377" y="2438400"/>
                  </a:lnTo>
                  <a:lnTo>
                    <a:pt x="626184" y="2374900"/>
                  </a:lnTo>
                  <a:lnTo>
                    <a:pt x="627913" y="2349500"/>
                  </a:lnTo>
                  <a:lnTo>
                    <a:pt x="629226" y="2336800"/>
                  </a:lnTo>
                  <a:lnTo>
                    <a:pt x="630967" y="2298700"/>
                  </a:lnTo>
                  <a:lnTo>
                    <a:pt x="634451" y="2235200"/>
                  </a:lnTo>
                  <a:lnTo>
                    <a:pt x="635753" y="2209800"/>
                  </a:lnTo>
                  <a:lnTo>
                    <a:pt x="636626" y="2197100"/>
                  </a:lnTo>
                  <a:lnTo>
                    <a:pt x="637931" y="2171700"/>
                  </a:lnTo>
                  <a:lnTo>
                    <a:pt x="640972" y="2095500"/>
                  </a:lnTo>
                  <a:lnTo>
                    <a:pt x="642396" y="2070100"/>
                  </a:lnTo>
                  <a:lnTo>
                    <a:pt x="642827" y="2044700"/>
                  </a:lnTo>
                  <a:lnTo>
                    <a:pt x="644571" y="1993900"/>
                  </a:lnTo>
                  <a:lnTo>
                    <a:pt x="644571" y="1727200"/>
                  </a:lnTo>
                  <a:lnTo>
                    <a:pt x="644137" y="1701800"/>
                  </a:lnTo>
                  <a:lnTo>
                    <a:pt x="644136" y="1689100"/>
                  </a:lnTo>
                  <a:lnTo>
                    <a:pt x="643256" y="1638300"/>
                  </a:lnTo>
                  <a:close/>
                </a:path>
                <a:path w="1786254" h="3111500">
                  <a:moveTo>
                    <a:pt x="612271" y="2159000"/>
                  </a:moveTo>
                  <a:lnTo>
                    <a:pt x="134119" y="2159000"/>
                  </a:lnTo>
                  <a:lnTo>
                    <a:pt x="161575" y="2171700"/>
                  </a:lnTo>
                  <a:lnTo>
                    <a:pt x="281806" y="2171700"/>
                  </a:lnTo>
                  <a:lnTo>
                    <a:pt x="315525" y="2184400"/>
                  </a:lnTo>
                  <a:lnTo>
                    <a:pt x="611113" y="2184400"/>
                  </a:lnTo>
                  <a:lnTo>
                    <a:pt x="611764" y="2171700"/>
                  </a:lnTo>
                  <a:lnTo>
                    <a:pt x="612271" y="2159000"/>
                  </a:lnTo>
                  <a:close/>
                </a:path>
                <a:path w="1786254" h="3111500">
                  <a:moveTo>
                    <a:pt x="1062787" y="2135064"/>
                  </a:moveTo>
                  <a:lnTo>
                    <a:pt x="982308" y="2146300"/>
                  </a:lnTo>
                  <a:lnTo>
                    <a:pt x="859453" y="2159000"/>
                  </a:lnTo>
                  <a:lnTo>
                    <a:pt x="638438" y="2159000"/>
                  </a:lnTo>
                  <a:lnTo>
                    <a:pt x="637931" y="2171700"/>
                  </a:lnTo>
                  <a:lnTo>
                    <a:pt x="637279" y="2184400"/>
                  </a:lnTo>
                  <a:lnTo>
                    <a:pt x="861030" y="2184400"/>
                  </a:lnTo>
                  <a:lnTo>
                    <a:pt x="984371" y="2171700"/>
                  </a:lnTo>
                  <a:lnTo>
                    <a:pt x="1061900" y="2160868"/>
                  </a:lnTo>
                  <a:lnTo>
                    <a:pt x="1062787" y="2135064"/>
                  </a:lnTo>
                  <a:close/>
                </a:path>
                <a:path w="1786254" h="3111500">
                  <a:moveTo>
                    <a:pt x="1089000" y="2133600"/>
                  </a:moveTo>
                  <a:lnTo>
                    <a:pt x="1073280" y="2133600"/>
                  </a:lnTo>
                  <a:lnTo>
                    <a:pt x="1062787" y="2135064"/>
                  </a:lnTo>
                  <a:lnTo>
                    <a:pt x="1061900" y="2160868"/>
                  </a:lnTo>
                  <a:lnTo>
                    <a:pt x="1075274" y="2159000"/>
                  </a:lnTo>
                  <a:lnTo>
                    <a:pt x="1088134" y="2159000"/>
                  </a:lnTo>
                  <a:lnTo>
                    <a:pt x="1089000" y="2133600"/>
                  </a:lnTo>
                  <a:close/>
                </a:path>
                <a:path w="1786254" h="3111500">
                  <a:moveTo>
                    <a:pt x="283538" y="2146300"/>
                  </a:moveTo>
                  <a:lnTo>
                    <a:pt x="46909" y="2146300"/>
                  </a:lnTo>
                  <a:lnTo>
                    <a:pt x="78820" y="2159000"/>
                  </a:lnTo>
                  <a:lnTo>
                    <a:pt x="317182" y="2159000"/>
                  </a:lnTo>
                  <a:lnTo>
                    <a:pt x="283538" y="2146300"/>
                  </a:lnTo>
                  <a:close/>
                </a:path>
                <a:path w="1786254" h="3111500">
                  <a:moveTo>
                    <a:pt x="1349862" y="2133600"/>
                  </a:moveTo>
                  <a:lnTo>
                    <a:pt x="1089000" y="2133600"/>
                  </a:lnTo>
                  <a:lnTo>
                    <a:pt x="1088134" y="2159000"/>
                  </a:lnTo>
                  <a:lnTo>
                    <a:pt x="1117794" y="2159000"/>
                  </a:lnTo>
                  <a:lnTo>
                    <a:pt x="1213092" y="2146300"/>
                  </a:lnTo>
                  <a:lnTo>
                    <a:pt x="1323470" y="2146300"/>
                  </a:lnTo>
                  <a:lnTo>
                    <a:pt x="1349862" y="2133600"/>
                  </a:lnTo>
                  <a:close/>
                </a:path>
                <a:path w="1786254" h="3111500">
                  <a:moveTo>
                    <a:pt x="51034" y="2120900"/>
                  </a:moveTo>
                  <a:lnTo>
                    <a:pt x="2556" y="2120900"/>
                  </a:lnTo>
                  <a:lnTo>
                    <a:pt x="0" y="2133600"/>
                  </a:lnTo>
                  <a:lnTo>
                    <a:pt x="111" y="2146300"/>
                  </a:lnTo>
                  <a:lnTo>
                    <a:pt x="164311" y="2146300"/>
                  </a:lnTo>
                  <a:lnTo>
                    <a:pt x="136791" y="2133600"/>
                  </a:lnTo>
                  <a:lnTo>
                    <a:pt x="82792" y="2133600"/>
                  </a:lnTo>
                  <a:lnTo>
                    <a:pt x="51034" y="2120900"/>
                  </a:lnTo>
                  <a:close/>
                </a:path>
                <a:path w="1786254" h="3111500">
                  <a:moveTo>
                    <a:pt x="1111660" y="1752600"/>
                  </a:moveTo>
                  <a:lnTo>
                    <a:pt x="1085549" y="1752600"/>
                  </a:lnTo>
                  <a:lnTo>
                    <a:pt x="1085096" y="1765300"/>
                  </a:lnTo>
                  <a:lnTo>
                    <a:pt x="1082499" y="1828800"/>
                  </a:lnTo>
                  <a:lnTo>
                    <a:pt x="1080339" y="1866900"/>
                  </a:lnTo>
                  <a:lnTo>
                    <a:pt x="1075019" y="1955800"/>
                  </a:lnTo>
                  <a:lnTo>
                    <a:pt x="1073721" y="1968500"/>
                  </a:lnTo>
                  <a:lnTo>
                    <a:pt x="1071551" y="1993900"/>
                  </a:lnTo>
                  <a:lnTo>
                    <a:pt x="1070654" y="2019300"/>
                  </a:lnTo>
                  <a:lnTo>
                    <a:pt x="1065897" y="2070100"/>
                  </a:lnTo>
                  <a:lnTo>
                    <a:pt x="1065010" y="2095500"/>
                  </a:lnTo>
                  <a:lnTo>
                    <a:pt x="1062837" y="2133600"/>
                  </a:lnTo>
                  <a:lnTo>
                    <a:pt x="1062787" y="2135064"/>
                  </a:lnTo>
                  <a:lnTo>
                    <a:pt x="1073280" y="2133600"/>
                  </a:lnTo>
                  <a:lnTo>
                    <a:pt x="1089000" y="2133600"/>
                  </a:lnTo>
                  <a:lnTo>
                    <a:pt x="1091172" y="2095500"/>
                  </a:lnTo>
                  <a:lnTo>
                    <a:pt x="1092023" y="2082800"/>
                  </a:lnTo>
                  <a:lnTo>
                    <a:pt x="1093238" y="2057400"/>
                  </a:lnTo>
                  <a:lnTo>
                    <a:pt x="1094622" y="2044700"/>
                  </a:lnTo>
                  <a:lnTo>
                    <a:pt x="1095908" y="2032000"/>
                  </a:lnTo>
                  <a:lnTo>
                    <a:pt x="1096827" y="2019300"/>
                  </a:lnTo>
                  <a:lnTo>
                    <a:pt x="1097669" y="1993900"/>
                  </a:lnTo>
                  <a:lnTo>
                    <a:pt x="1099845" y="1968500"/>
                  </a:lnTo>
                  <a:lnTo>
                    <a:pt x="1101154" y="1955800"/>
                  </a:lnTo>
                  <a:lnTo>
                    <a:pt x="1106482" y="1866900"/>
                  </a:lnTo>
                  <a:lnTo>
                    <a:pt x="1108668" y="1828800"/>
                  </a:lnTo>
                  <a:lnTo>
                    <a:pt x="1111285" y="1765300"/>
                  </a:lnTo>
                  <a:lnTo>
                    <a:pt x="1111660" y="1752600"/>
                  </a:lnTo>
                  <a:close/>
                </a:path>
                <a:path w="1786254" h="3111500">
                  <a:moveTo>
                    <a:pt x="1549977" y="2108200"/>
                  </a:moveTo>
                  <a:lnTo>
                    <a:pt x="1348230" y="2108200"/>
                  </a:lnTo>
                  <a:lnTo>
                    <a:pt x="1320515" y="2120900"/>
                  </a:lnTo>
                  <a:lnTo>
                    <a:pt x="1210557" y="2120900"/>
                  </a:lnTo>
                  <a:lnTo>
                    <a:pt x="1115505" y="2133600"/>
                  </a:lnTo>
                  <a:lnTo>
                    <a:pt x="1452915" y="2133600"/>
                  </a:lnTo>
                  <a:lnTo>
                    <a:pt x="1477060" y="2120900"/>
                  </a:lnTo>
                  <a:lnTo>
                    <a:pt x="1549977" y="2108200"/>
                  </a:lnTo>
                  <a:close/>
                </a:path>
                <a:path w="1786254" h="3111500">
                  <a:moveTo>
                    <a:pt x="1785990" y="2019300"/>
                  </a:moveTo>
                  <a:lnTo>
                    <a:pt x="1780734" y="2019300"/>
                  </a:lnTo>
                  <a:lnTo>
                    <a:pt x="1708928" y="2044700"/>
                  </a:lnTo>
                  <a:lnTo>
                    <a:pt x="1694814" y="2057400"/>
                  </a:lnTo>
                  <a:lnTo>
                    <a:pt x="1636811" y="2070100"/>
                  </a:lnTo>
                  <a:lnTo>
                    <a:pt x="1597590" y="2082800"/>
                  </a:lnTo>
                  <a:lnTo>
                    <a:pt x="1545546" y="2082800"/>
                  </a:lnTo>
                  <a:lnTo>
                    <a:pt x="1473528" y="2095500"/>
                  </a:lnTo>
                  <a:lnTo>
                    <a:pt x="1449652" y="2095500"/>
                  </a:lnTo>
                  <a:lnTo>
                    <a:pt x="1390063" y="2108200"/>
                  </a:lnTo>
                  <a:lnTo>
                    <a:pt x="1602888" y="2108200"/>
                  </a:lnTo>
                  <a:lnTo>
                    <a:pt x="1643195" y="2095500"/>
                  </a:lnTo>
                  <a:lnTo>
                    <a:pt x="1702097" y="2082800"/>
                  </a:lnTo>
                  <a:lnTo>
                    <a:pt x="1716885" y="2070100"/>
                  </a:lnTo>
                  <a:lnTo>
                    <a:pt x="1784967" y="2044700"/>
                  </a:lnTo>
                  <a:lnTo>
                    <a:pt x="1785990" y="2019300"/>
                  </a:lnTo>
                  <a:close/>
                </a:path>
                <a:path w="1786254" h="3111500">
                  <a:moveTo>
                    <a:pt x="1134173" y="1255985"/>
                  </a:moveTo>
                  <a:lnTo>
                    <a:pt x="1127433" y="1257300"/>
                  </a:lnTo>
                  <a:lnTo>
                    <a:pt x="1112211" y="1257300"/>
                  </a:lnTo>
                  <a:lnTo>
                    <a:pt x="1107979" y="1258146"/>
                  </a:lnTo>
                  <a:lnTo>
                    <a:pt x="1107979" y="1270000"/>
                  </a:lnTo>
                  <a:lnTo>
                    <a:pt x="1105386" y="1346200"/>
                  </a:lnTo>
                  <a:lnTo>
                    <a:pt x="1103213" y="1384300"/>
                  </a:lnTo>
                  <a:lnTo>
                    <a:pt x="1102339" y="1409700"/>
                  </a:lnTo>
                  <a:lnTo>
                    <a:pt x="1100175" y="1460500"/>
                  </a:lnTo>
                  <a:lnTo>
                    <a:pt x="1099309" y="1473200"/>
                  </a:lnTo>
                  <a:lnTo>
                    <a:pt x="1097478" y="1498600"/>
                  </a:lnTo>
                  <a:lnTo>
                    <a:pt x="1092674" y="1587500"/>
                  </a:lnTo>
                  <a:lnTo>
                    <a:pt x="1091803" y="1600200"/>
                  </a:lnTo>
                  <a:lnTo>
                    <a:pt x="1090928" y="1638300"/>
                  </a:lnTo>
                  <a:lnTo>
                    <a:pt x="1090070" y="1651000"/>
                  </a:lnTo>
                  <a:lnTo>
                    <a:pt x="1089193" y="1676400"/>
                  </a:lnTo>
                  <a:lnTo>
                    <a:pt x="1088343" y="1689100"/>
                  </a:lnTo>
                  <a:lnTo>
                    <a:pt x="1087019" y="1727200"/>
                  </a:lnTo>
                  <a:lnTo>
                    <a:pt x="1085834" y="1739900"/>
                  </a:lnTo>
                  <a:lnTo>
                    <a:pt x="1085684" y="1739900"/>
                  </a:lnTo>
                  <a:lnTo>
                    <a:pt x="1085588" y="1752600"/>
                  </a:lnTo>
                  <a:lnTo>
                    <a:pt x="1111848" y="1752600"/>
                  </a:lnTo>
                  <a:lnTo>
                    <a:pt x="1113196" y="1727200"/>
                  </a:lnTo>
                  <a:lnTo>
                    <a:pt x="1114480" y="1689100"/>
                  </a:lnTo>
                  <a:lnTo>
                    <a:pt x="1115368" y="1676400"/>
                  </a:lnTo>
                  <a:lnTo>
                    <a:pt x="1116229" y="1651000"/>
                  </a:lnTo>
                  <a:lnTo>
                    <a:pt x="1117109" y="1638300"/>
                  </a:lnTo>
                  <a:lnTo>
                    <a:pt x="1118840" y="1587500"/>
                  </a:lnTo>
                  <a:lnTo>
                    <a:pt x="1123598" y="1498600"/>
                  </a:lnTo>
                  <a:lnTo>
                    <a:pt x="1125461" y="1473200"/>
                  </a:lnTo>
                  <a:lnTo>
                    <a:pt x="1126332" y="1460500"/>
                  </a:lnTo>
                  <a:lnTo>
                    <a:pt x="1128514" y="1409700"/>
                  </a:lnTo>
                  <a:lnTo>
                    <a:pt x="1129380" y="1397000"/>
                  </a:lnTo>
                  <a:lnTo>
                    <a:pt x="1131552" y="1346200"/>
                  </a:lnTo>
                  <a:lnTo>
                    <a:pt x="1134173" y="1270000"/>
                  </a:lnTo>
                  <a:lnTo>
                    <a:pt x="1134173" y="1255985"/>
                  </a:lnTo>
                  <a:close/>
                </a:path>
                <a:path w="1786254" h="3111500">
                  <a:moveTo>
                    <a:pt x="637926" y="1324322"/>
                  </a:moveTo>
                  <a:lnTo>
                    <a:pt x="611841" y="1328737"/>
                  </a:lnTo>
                  <a:lnTo>
                    <a:pt x="611950" y="1333500"/>
                  </a:lnTo>
                  <a:lnTo>
                    <a:pt x="614991" y="1511300"/>
                  </a:lnTo>
                  <a:lnTo>
                    <a:pt x="614988" y="1536700"/>
                  </a:lnTo>
                  <a:lnTo>
                    <a:pt x="615542" y="1549400"/>
                  </a:lnTo>
                  <a:lnTo>
                    <a:pt x="615967" y="1587500"/>
                  </a:lnTo>
                  <a:lnTo>
                    <a:pt x="616847" y="1638300"/>
                  </a:lnTo>
                  <a:lnTo>
                    <a:pt x="642992" y="1638300"/>
                  </a:lnTo>
                  <a:lnTo>
                    <a:pt x="642592" y="1600200"/>
                  </a:lnTo>
                  <a:lnTo>
                    <a:pt x="642157" y="1587500"/>
                  </a:lnTo>
                  <a:lnTo>
                    <a:pt x="641714" y="1549400"/>
                  </a:lnTo>
                  <a:lnTo>
                    <a:pt x="641182" y="1536700"/>
                  </a:lnTo>
                  <a:lnTo>
                    <a:pt x="641178" y="1511300"/>
                  </a:lnTo>
                  <a:lnTo>
                    <a:pt x="638135" y="1333500"/>
                  </a:lnTo>
                  <a:lnTo>
                    <a:pt x="637926" y="1324322"/>
                  </a:lnTo>
                  <a:close/>
                </a:path>
                <a:path w="1786254" h="3111500">
                  <a:moveTo>
                    <a:pt x="183156" y="1295400"/>
                  </a:moveTo>
                  <a:lnTo>
                    <a:pt x="97927" y="1295400"/>
                  </a:lnTo>
                  <a:lnTo>
                    <a:pt x="96737" y="1320800"/>
                  </a:lnTo>
                  <a:lnTo>
                    <a:pt x="180322" y="1320800"/>
                  </a:lnTo>
                  <a:lnTo>
                    <a:pt x="192921" y="1333500"/>
                  </a:lnTo>
                  <a:lnTo>
                    <a:pt x="583699" y="1333500"/>
                  </a:lnTo>
                  <a:lnTo>
                    <a:pt x="611841" y="1328737"/>
                  </a:lnTo>
                  <a:lnTo>
                    <a:pt x="611369" y="1308100"/>
                  </a:lnTo>
                  <a:lnTo>
                    <a:pt x="195111" y="1308100"/>
                  </a:lnTo>
                  <a:lnTo>
                    <a:pt x="183156" y="1295400"/>
                  </a:lnTo>
                  <a:close/>
                </a:path>
                <a:path w="1786254" h="3111500">
                  <a:moveTo>
                    <a:pt x="637345" y="1298776"/>
                  </a:moveTo>
                  <a:lnTo>
                    <a:pt x="611258" y="1303225"/>
                  </a:lnTo>
                  <a:lnTo>
                    <a:pt x="611841" y="1328737"/>
                  </a:lnTo>
                  <a:lnTo>
                    <a:pt x="637926" y="1324322"/>
                  </a:lnTo>
                  <a:lnTo>
                    <a:pt x="637345" y="1298776"/>
                  </a:lnTo>
                  <a:close/>
                </a:path>
                <a:path w="1786254" h="3111500">
                  <a:moveTo>
                    <a:pt x="847330" y="1295400"/>
                  </a:moveTo>
                  <a:lnTo>
                    <a:pt x="657139" y="1295400"/>
                  </a:lnTo>
                  <a:lnTo>
                    <a:pt x="637345" y="1298776"/>
                  </a:lnTo>
                  <a:lnTo>
                    <a:pt x="637926" y="1324322"/>
                  </a:lnTo>
                  <a:lnTo>
                    <a:pt x="658741" y="1320800"/>
                  </a:lnTo>
                  <a:lnTo>
                    <a:pt x="721470" y="1320800"/>
                  </a:lnTo>
                  <a:lnTo>
                    <a:pt x="769832" y="1308100"/>
                  </a:lnTo>
                  <a:lnTo>
                    <a:pt x="818309" y="1308100"/>
                  </a:lnTo>
                  <a:lnTo>
                    <a:pt x="847330" y="1295400"/>
                  </a:lnTo>
                  <a:close/>
                </a:path>
                <a:path w="1786254" h="3111500">
                  <a:moveTo>
                    <a:pt x="611258" y="1303225"/>
                  </a:moveTo>
                  <a:lnTo>
                    <a:pt x="582683" y="1308100"/>
                  </a:lnTo>
                  <a:lnTo>
                    <a:pt x="611369" y="1308100"/>
                  </a:lnTo>
                  <a:lnTo>
                    <a:pt x="611258" y="1303225"/>
                  </a:lnTo>
                  <a:close/>
                </a:path>
                <a:path w="1786254" h="3111500">
                  <a:moveTo>
                    <a:pt x="612824" y="165100"/>
                  </a:moveTo>
                  <a:lnTo>
                    <a:pt x="597879" y="177800"/>
                  </a:lnTo>
                  <a:lnTo>
                    <a:pt x="586630" y="177800"/>
                  </a:lnTo>
                  <a:lnTo>
                    <a:pt x="586630" y="203200"/>
                  </a:lnTo>
                  <a:lnTo>
                    <a:pt x="587068" y="254000"/>
                  </a:lnTo>
                  <a:lnTo>
                    <a:pt x="588011" y="279400"/>
                  </a:lnTo>
                  <a:lnTo>
                    <a:pt x="589530" y="304800"/>
                  </a:lnTo>
                  <a:lnTo>
                    <a:pt x="593178" y="368300"/>
                  </a:lnTo>
                  <a:lnTo>
                    <a:pt x="594606" y="381000"/>
                  </a:lnTo>
                  <a:lnTo>
                    <a:pt x="595881" y="406400"/>
                  </a:lnTo>
                  <a:lnTo>
                    <a:pt x="596748" y="419100"/>
                  </a:lnTo>
                  <a:lnTo>
                    <a:pt x="599786" y="482600"/>
                  </a:lnTo>
                  <a:lnTo>
                    <a:pt x="600215" y="495300"/>
                  </a:lnTo>
                  <a:lnTo>
                    <a:pt x="600649" y="520700"/>
                  </a:lnTo>
                  <a:lnTo>
                    <a:pt x="601084" y="533400"/>
                  </a:lnTo>
                  <a:lnTo>
                    <a:pt x="601517" y="558800"/>
                  </a:lnTo>
                  <a:lnTo>
                    <a:pt x="601515" y="889000"/>
                  </a:lnTo>
                  <a:lnTo>
                    <a:pt x="601952" y="914400"/>
                  </a:lnTo>
                  <a:lnTo>
                    <a:pt x="603693" y="1003300"/>
                  </a:lnTo>
                  <a:lnTo>
                    <a:pt x="606303" y="1079500"/>
                  </a:lnTo>
                  <a:lnTo>
                    <a:pt x="607166" y="1130300"/>
                  </a:lnTo>
                  <a:lnTo>
                    <a:pt x="607606" y="1143000"/>
                  </a:lnTo>
                  <a:lnTo>
                    <a:pt x="609342" y="1219200"/>
                  </a:lnTo>
                  <a:lnTo>
                    <a:pt x="609775" y="1244600"/>
                  </a:lnTo>
                  <a:lnTo>
                    <a:pt x="610646" y="1282700"/>
                  </a:lnTo>
                  <a:lnTo>
                    <a:pt x="611079" y="1295400"/>
                  </a:lnTo>
                  <a:lnTo>
                    <a:pt x="611258" y="1303225"/>
                  </a:lnTo>
                  <a:lnTo>
                    <a:pt x="637345" y="1298776"/>
                  </a:lnTo>
                  <a:lnTo>
                    <a:pt x="637268" y="1295400"/>
                  </a:lnTo>
                  <a:lnTo>
                    <a:pt x="636832" y="1282700"/>
                  </a:lnTo>
                  <a:lnTo>
                    <a:pt x="635965" y="1244600"/>
                  </a:lnTo>
                  <a:lnTo>
                    <a:pt x="635528" y="1219200"/>
                  </a:lnTo>
                  <a:lnTo>
                    <a:pt x="633788" y="1143000"/>
                  </a:lnTo>
                  <a:lnTo>
                    <a:pt x="633357" y="1130300"/>
                  </a:lnTo>
                  <a:lnTo>
                    <a:pt x="632482" y="1079500"/>
                  </a:lnTo>
                  <a:lnTo>
                    <a:pt x="629878" y="1003300"/>
                  </a:lnTo>
                  <a:lnTo>
                    <a:pt x="628141" y="914400"/>
                  </a:lnTo>
                  <a:lnTo>
                    <a:pt x="627708" y="889000"/>
                  </a:lnTo>
                  <a:lnTo>
                    <a:pt x="627707" y="558800"/>
                  </a:lnTo>
                  <a:lnTo>
                    <a:pt x="627270" y="533400"/>
                  </a:lnTo>
                  <a:lnTo>
                    <a:pt x="626838" y="520700"/>
                  </a:lnTo>
                  <a:lnTo>
                    <a:pt x="626402" y="495300"/>
                  </a:lnTo>
                  <a:lnTo>
                    <a:pt x="625961" y="482600"/>
                  </a:lnTo>
                  <a:lnTo>
                    <a:pt x="622915" y="419100"/>
                  </a:lnTo>
                  <a:lnTo>
                    <a:pt x="620712" y="381000"/>
                  </a:lnTo>
                  <a:lnTo>
                    <a:pt x="619314" y="355600"/>
                  </a:lnTo>
                  <a:lnTo>
                    <a:pt x="615676" y="304800"/>
                  </a:lnTo>
                  <a:lnTo>
                    <a:pt x="614178" y="279400"/>
                  </a:lnTo>
                  <a:lnTo>
                    <a:pt x="613256" y="254000"/>
                  </a:lnTo>
                  <a:lnTo>
                    <a:pt x="612824" y="203200"/>
                  </a:lnTo>
                  <a:lnTo>
                    <a:pt x="612824" y="165100"/>
                  </a:lnTo>
                  <a:close/>
                </a:path>
                <a:path w="1786254" h="3111500">
                  <a:moveTo>
                    <a:pt x="945257" y="1282700"/>
                  </a:moveTo>
                  <a:lnTo>
                    <a:pt x="766169" y="1282700"/>
                  </a:lnTo>
                  <a:lnTo>
                    <a:pt x="718487" y="1295400"/>
                  </a:lnTo>
                  <a:lnTo>
                    <a:pt x="916091" y="1295400"/>
                  </a:lnTo>
                  <a:lnTo>
                    <a:pt x="945257" y="1282700"/>
                  </a:lnTo>
                  <a:close/>
                </a:path>
                <a:path w="1786254" h="3111500">
                  <a:moveTo>
                    <a:pt x="1006758" y="1270000"/>
                  </a:moveTo>
                  <a:lnTo>
                    <a:pt x="843385" y="1270000"/>
                  </a:lnTo>
                  <a:lnTo>
                    <a:pt x="813735" y="1282700"/>
                  </a:lnTo>
                  <a:lnTo>
                    <a:pt x="990803" y="1282700"/>
                  </a:lnTo>
                  <a:lnTo>
                    <a:pt x="1006758" y="1270000"/>
                  </a:lnTo>
                  <a:close/>
                </a:path>
                <a:path w="1786254" h="3111500">
                  <a:moveTo>
                    <a:pt x="1107980" y="1232043"/>
                  </a:moveTo>
                  <a:lnTo>
                    <a:pt x="1044652" y="1244600"/>
                  </a:lnTo>
                  <a:lnTo>
                    <a:pt x="1002728" y="1244600"/>
                  </a:lnTo>
                  <a:lnTo>
                    <a:pt x="986523" y="1257300"/>
                  </a:lnTo>
                  <a:lnTo>
                    <a:pt x="911736" y="1257300"/>
                  </a:lnTo>
                  <a:lnTo>
                    <a:pt x="889763" y="1270000"/>
                  </a:lnTo>
                  <a:lnTo>
                    <a:pt x="1048710" y="1270000"/>
                  </a:lnTo>
                  <a:lnTo>
                    <a:pt x="1107979" y="1258146"/>
                  </a:lnTo>
                  <a:lnTo>
                    <a:pt x="1107980" y="1232043"/>
                  </a:lnTo>
                  <a:close/>
                </a:path>
                <a:path w="1786254" h="3111500">
                  <a:moveTo>
                    <a:pt x="1134173" y="1229737"/>
                  </a:moveTo>
                  <a:lnTo>
                    <a:pt x="1123248" y="1231900"/>
                  </a:lnTo>
                  <a:lnTo>
                    <a:pt x="1108702" y="1231900"/>
                  </a:lnTo>
                  <a:lnTo>
                    <a:pt x="1107980" y="1232043"/>
                  </a:lnTo>
                  <a:lnTo>
                    <a:pt x="1107979" y="1258146"/>
                  </a:lnTo>
                  <a:lnTo>
                    <a:pt x="1112211" y="1257300"/>
                  </a:lnTo>
                  <a:lnTo>
                    <a:pt x="1127433" y="1257300"/>
                  </a:lnTo>
                  <a:lnTo>
                    <a:pt x="1134173" y="1255985"/>
                  </a:lnTo>
                  <a:lnTo>
                    <a:pt x="1134173" y="1229737"/>
                  </a:lnTo>
                  <a:close/>
                </a:path>
                <a:path w="1786254" h="3111500">
                  <a:moveTo>
                    <a:pt x="1288605" y="1219200"/>
                  </a:moveTo>
                  <a:lnTo>
                    <a:pt x="1187411" y="1219200"/>
                  </a:lnTo>
                  <a:lnTo>
                    <a:pt x="1134173" y="1229737"/>
                  </a:lnTo>
                  <a:lnTo>
                    <a:pt x="1134173" y="1255985"/>
                  </a:lnTo>
                  <a:lnTo>
                    <a:pt x="1192561" y="1244600"/>
                  </a:lnTo>
                  <a:lnTo>
                    <a:pt x="1207808" y="1244600"/>
                  </a:lnTo>
                  <a:lnTo>
                    <a:pt x="1231817" y="1231900"/>
                  </a:lnTo>
                  <a:lnTo>
                    <a:pt x="1247164" y="1231900"/>
                  </a:lnTo>
                  <a:lnTo>
                    <a:pt x="1288605" y="1219200"/>
                  </a:lnTo>
                  <a:close/>
                </a:path>
                <a:path w="1786254" h="3111500">
                  <a:moveTo>
                    <a:pt x="1085061" y="0"/>
                  </a:moveTo>
                  <a:lnTo>
                    <a:pt x="1059792" y="12700"/>
                  </a:lnTo>
                  <a:lnTo>
                    <a:pt x="1060005" y="12700"/>
                  </a:lnTo>
                  <a:lnTo>
                    <a:pt x="1068283" y="101600"/>
                  </a:lnTo>
                  <a:lnTo>
                    <a:pt x="1075646" y="177800"/>
                  </a:lnTo>
                  <a:lnTo>
                    <a:pt x="1079654" y="228600"/>
                  </a:lnTo>
                  <a:lnTo>
                    <a:pt x="1085297" y="317500"/>
                  </a:lnTo>
                  <a:lnTo>
                    <a:pt x="1089637" y="393700"/>
                  </a:lnTo>
                  <a:lnTo>
                    <a:pt x="1090498" y="419100"/>
                  </a:lnTo>
                  <a:lnTo>
                    <a:pt x="1091379" y="431800"/>
                  </a:lnTo>
                  <a:lnTo>
                    <a:pt x="1094840" y="520700"/>
                  </a:lnTo>
                  <a:lnTo>
                    <a:pt x="1096145" y="558800"/>
                  </a:lnTo>
                  <a:lnTo>
                    <a:pt x="1097879" y="635000"/>
                  </a:lnTo>
                  <a:lnTo>
                    <a:pt x="1099292" y="685800"/>
                  </a:lnTo>
                  <a:lnTo>
                    <a:pt x="1100161" y="711200"/>
                  </a:lnTo>
                  <a:lnTo>
                    <a:pt x="1100594" y="736600"/>
                  </a:lnTo>
                  <a:lnTo>
                    <a:pt x="1100592" y="749300"/>
                  </a:lnTo>
                  <a:lnTo>
                    <a:pt x="1101464" y="800100"/>
                  </a:lnTo>
                  <a:lnTo>
                    <a:pt x="1103638" y="863600"/>
                  </a:lnTo>
                  <a:lnTo>
                    <a:pt x="1104939" y="927100"/>
                  </a:lnTo>
                  <a:lnTo>
                    <a:pt x="1106677" y="1028700"/>
                  </a:lnTo>
                  <a:lnTo>
                    <a:pt x="1107981" y="1092200"/>
                  </a:lnTo>
                  <a:lnTo>
                    <a:pt x="1107980" y="1232043"/>
                  </a:lnTo>
                  <a:lnTo>
                    <a:pt x="1108702" y="1231900"/>
                  </a:lnTo>
                  <a:lnTo>
                    <a:pt x="1123248" y="1231900"/>
                  </a:lnTo>
                  <a:lnTo>
                    <a:pt x="1134173" y="1229737"/>
                  </a:lnTo>
                  <a:lnTo>
                    <a:pt x="1134172" y="1092200"/>
                  </a:lnTo>
                  <a:lnTo>
                    <a:pt x="1132867" y="1028700"/>
                  </a:lnTo>
                  <a:lnTo>
                    <a:pt x="1131130" y="927100"/>
                  </a:lnTo>
                  <a:lnTo>
                    <a:pt x="1129822" y="863600"/>
                  </a:lnTo>
                  <a:lnTo>
                    <a:pt x="1127652" y="787400"/>
                  </a:lnTo>
                  <a:lnTo>
                    <a:pt x="1126785" y="749300"/>
                  </a:lnTo>
                  <a:lnTo>
                    <a:pt x="1126783" y="736600"/>
                  </a:lnTo>
                  <a:lnTo>
                    <a:pt x="1126347" y="711200"/>
                  </a:lnTo>
                  <a:lnTo>
                    <a:pt x="1125476" y="685800"/>
                  </a:lnTo>
                  <a:lnTo>
                    <a:pt x="1124066" y="635000"/>
                  </a:lnTo>
                  <a:lnTo>
                    <a:pt x="1122321" y="558800"/>
                  </a:lnTo>
                  <a:lnTo>
                    <a:pt x="1118411" y="444500"/>
                  </a:lnTo>
                  <a:lnTo>
                    <a:pt x="1117528" y="431800"/>
                  </a:lnTo>
                  <a:lnTo>
                    <a:pt x="1116671" y="406400"/>
                  </a:lnTo>
                  <a:lnTo>
                    <a:pt x="1115794" y="393700"/>
                  </a:lnTo>
                  <a:lnTo>
                    <a:pt x="1111441" y="317500"/>
                  </a:lnTo>
                  <a:lnTo>
                    <a:pt x="1105785" y="228600"/>
                  </a:lnTo>
                  <a:lnTo>
                    <a:pt x="1101754" y="177800"/>
                  </a:lnTo>
                  <a:lnTo>
                    <a:pt x="1094341" y="101600"/>
                  </a:lnTo>
                  <a:lnTo>
                    <a:pt x="1086105" y="12700"/>
                  </a:lnTo>
                  <a:lnTo>
                    <a:pt x="1085061" y="0"/>
                  </a:lnTo>
                  <a:close/>
                </a:path>
                <a:path w="1786254" h="3111500">
                  <a:moveTo>
                    <a:pt x="1328488" y="1206500"/>
                  </a:moveTo>
                  <a:lnTo>
                    <a:pt x="1226817" y="1206500"/>
                  </a:lnTo>
                  <a:lnTo>
                    <a:pt x="1202804" y="1219200"/>
                  </a:lnTo>
                  <a:lnTo>
                    <a:pt x="1312971" y="1219200"/>
                  </a:lnTo>
                  <a:lnTo>
                    <a:pt x="1328488" y="1206500"/>
                  </a:lnTo>
                  <a:close/>
                </a:path>
                <a:path w="1786254" h="3111500">
                  <a:moveTo>
                    <a:pt x="1429066" y="1181100"/>
                  </a:moveTo>
                  <a:lnTo>
                    <a:pt x="1321582" y="1181100"/>
                  </a:lnTo>
                  <a:lnTo>
                    <a:pt x="1306460" y="1193800"/>
                  </a:lnTo>
                  <a:lnTo>
                    <a:pt x="1281935" y="1193800"/>
                  </a:lnTo>
                  <a:lnTo>
                    <a:pt x="1241240" y="1206500"/>
                  </a:lnTo>
                  <a:lnTo>
                    <a:pt x="1366573" y="1206500"/>
                  </a:lnTo>
                  <a:lnTo>
                    <a:pt x="1429066" y="1181100"/>
                  </a:lnTo>
                  <a:close/>
                </a:path>
                <a:path w="1786254" h="3111500">
                  <a:moveTo>
                    <a:pt x="1565380" y="1143000"/>
                  </a:moveTo>
                  <a:lnTo>
                    <a:pt x="1458183" y="1143000"/>
                  </a:lnTo>
                  <a:lnTo>
                    <a:pt x="1436610" y="1155700"/>
                  </a:lnTo>
                  <a:lnTo>
                    <a:pt x="1421785" y="1155700"/>
                  </a:lnTo>
                  <a:lnTo>
                    <a:pt x="1359334" y="1181100"/>
                  </a:lnTo>
                  <a:lnTo>
                    <a:pt x="1444011" y="1181100"/>
                  </a:lnTo>
                  <a:lnTo>
                    <a:pt x="1466113" y="1168400"/>
                  </a:lnTo>
                  <a:lnTo>
                    <a:pt x="1479650" y="1168400"/>
                  </a:lnTo>
                  <a:lnTo>
                    <a:pt x="1515598" y="1155700"/>
                  </a:lnTo>
                  <a:lnTo>
                    <a:pt x="1565380" y="1143000"/>
                  </a:lnTo>
                  <a:close/>
                </a:path>
                <a:path w="1786254" h="3111500">
                  <a:moveTo>
                    <a:pt x="1623136" y="1117600"/>
                  </a:moveTo>
                  <a:lnTo>
                    <a:pt x="1557307" y="1117600"/>
                  </a:lnTo>
                  <a:lnTo>
                    <a:pt x="1507567" y="1130300"/>
                  </a:lnTo>
                  <a:lnTo>
                    <a:pt x="1471809" y="1143000"/>
                  </a:lnTo>
                  <a:lnTo>
                    <a:pt x="1576360" y="1143000"/>
                  </a:lnTo>
                  <a:lnTo>
                    <a:pt x="1623136" y="1117600"/>
                  </a:lnTo>
                  <a:close/>
                </a:path>
                <a:path w="1786254" h="3111500">
                  <a:moveTo>
                    <a:pt x="1694110" y="1092200"/>
                  </a:moveTo>
                  <a:lnTo>
                    <a:pt x="1615804" y="1092200"/>
                  </a:lnTo>
                  <a:lnTo>
                    <a:pt x="1568056" y="1117600"/>
                  </a:lnTo>
                  <a:lnTo>
                    <a:pt x="1652549" y="1117600"/>
                  </a:lnTo>
                  <a:lnTo>
                    <a:pt x="1664488" y="1104900"/>
                  </a:lnTo>
                  <a:lnTo>
                    <a:pt x="1694110" y="1092200"/>
                  </a:lnTo>
                  <a:close/>
                </a:path>
                <a:path w="1786254" h="3111500">
                  <a:moveTo>
                    <a:pt x="1693435" y="1066800"/>
                  </a:moveTo>
                  <a:lnTo>
                    <a:pt x="1655719" y="1079500"/>
                  </a:lnTo>
                  <a:lnTo>
                    <a:pt x="1644843" y="1092200"/>
                  </a:lnTo>
                  <a:lnTo>
                    <a:pt x="1693736" y="1092200"/>
                  </a:lnTo>
                  <a:lnTo>
                    <a:pt x="1693484" y="1079500"/>
                  </a:lnTo>
                  <a:lnTo>
                    <a:pt x="1693435" y="1066800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1EE293D-9C43-4BFE-0AFC-E4AAC8986163}"/>
                  </a:ext>
                </a:extLst>
              </p14:cNvPr>
              <p14:cNvContentPartPr/>
              <p14:nvPr/>
            </p14:nvContentPartPr>
            <p14:xfrm>
              <a:off x="3086937" y="135821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1EE293D-9C43-4BFE-0AFC-E4AAC898616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68937" y="13402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F7B461F-CE20-386F-A7F2-664A178FFAEE}"/>
                  </a:ext>
                </a:extLst>
              </p14:cNvPr>
              <p14:cNvContentPartPr/>
              <p14:nvPr/>
            </p14:nvContentPartPr>
            <p14:xfrm>
              <a:off x="3506697" y="1372257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F7B461F-CE20-386F-A7F2-664A178FFAE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89057" y="13546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CF9AE86-385F-EB9A-32F2-E0FDC5A19104}"/>
                  </a:ext>
                </a:extLst>
              </p14:cNvPr>
              <p14:cNvContentPartPr/>
              <p14:nvPr/>
            </p14:nvContentPartPr>
            <p14:xfrm>
              <a:off x="3884337" y="1303137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CF9AE86-385F-EB9A-32F2-E0FDC5A191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66697" y="12851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CC25F9F-C818-F7C7-50FC-2C22D3C7742C}"/>
                  </a:ext>
                </a:extLst>
              </p14:cNvPr>
              <p14:cNvContentPartPr/>
              <p14:nvPr/>
            </p14:nvContentPartPr>
            <p14:xfrm>
              <a:off x="3929337" y="2054817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CC25F9F-C818-F7C7-50FC-2C22D3C7742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11337" y="20371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0ABD074-7063-B357-05E5-7314BAF2C8C3}"/>
                  </a:ext>
                </a:extLst>
              </p14:cNvPr>
              <p14:cNvContentPartPr/>
              <p14:nvPr/>
            </p14:nvContentPartPr>
            <p14:xfrm>
              <a:off x="3563577" y="2129697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0ABD074-7063-B357-05E5-7314BAF2C8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45577" y="21116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81916B0-97B1-C3A7-8A3A-B2E4303E6CF7}"/>
                  </a:ext>
                </a:extLst>
              </p14:cNvPr>
              <p14:cNvContentPartPr/>
              <p14:nvPr/>
            </p14:nvContentPartPr>
            <p14:xfrm>
              <a:off x="3068217" y="2242737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81916B0-97B1-C3A7-8A3A-B2E4303E6CF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50577" y="22247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881EB5E-61EC-10B5-29B9-FBEEA8485201}"/>
                  </a:ext>
                </a:extLst>
              </p14:cNvPr>
              <p14:cNvContentPartPr/>
              <p14:nvPr/>
            </p14:nvContentPartPr>
            <p14:xfrm>
              <a:off x="3047697" y="2996217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881EB5E-61EC-10B5-29B9-FBEEA84852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30057" y="29782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A0DD177-FBB9-BEEF-89F7-EFA7FAC60E24}"/>
                  </a:ext>
                </a:extLst>
              </p14:cNvPr>
              <p14:cNvContentPartPr/>
              <p14:nvPr/>
            </p14:nvContentPartPr>
            <p14:xfrm>
              <a:off x="3489777" y="295049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A0DD177-FBB9-BEEF-89F7-EFA7FAC60E2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72137" y="29328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3558AB1-BBB4-2A12-ED7B-6BFAEF4C9066}"/>
                  </a:ext>
                </a:extLst>
              </p14:cNvPr>
              <p14:cNvContentPartPr/>
              <p14:nvPr/>
            </p14:nvContentPartPr>
            <p14:xfrm>
              <a:off x="3867777" y="3004137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3558AB1-BBB4-2A12-ED7B-6BFAEF4C906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50137" y="298613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562" y="14428"/>
            <a:ext cx="4648200" cy="3942715"/>
            <a:chOff x="116562" y="14428"/>
            <a:chExt cx="4648200" cy="3942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562" y="14428"/>
              <a:ext cx="2293263" cy="23697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9824" y="176306"/>
              <a:ext cx="2110168" cy="37805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3383" y="202499"/>
              <a:ext cx="887182" cy="10967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1581" y="733969"/>
              <a:ext cx="931973" cy="30756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83566" y="3321127"/>
              <a:ext cx="883515" cy="4256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43610" y="3335533"/>
              <a:ext cx="479607" cy="1946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05771" y="3294671"/>
              <a:ext cx="854963" cy="28053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93297" y="3289956"/>
              <a:ext cx="103989" cy="1039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93297" y="3289956"/>
              <a:ext cx="423553" cy="24543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021750" y="500301"/>
              <a:ext cx="1743075" cy="3086100"/>
            </a:xfrm>
            <a:custGeom>
              <a:avLst/>
              <a:gdLst/>
              <a:ahLst/>
              <a:cxnLst/>
              <a:rect l="l" t="t" r="r" b="b"/>
              <a:pathLst>
                <a:path w="1743075" h="3086100">
                  <a:moveTo>
                    <a:pt x="642003" y="1244600"/>
                  </a:moveTo>
                  <a:lnTo>
                    <a:pt x="637632" y="1244600"/>
                  </a:lnTo>
                  <a:lnTo>
                    <a:pt x="616997" y="1257033"/>
                  </a:lnTo>
                  <a:lnTo>
                    <a:pt x="620311" y="1295400"/>
                  </a:lnTo>
                  <a:lnTo>
                    <a:pt x="622923" y="1333500"/>
                  </a:lnTo>
                  <a:lnTo>
                    <a:pt x="625960" y="1371600"/>
                  </a:lnTo>
                  <a:lnTo>
                    <a:pt x="630734" y="1435100"/>
                  </a:lnTo>
                  <a:lnTo>
                    <a:pt x="638972" y="1562100"/>
                  </a:lnTo>
                  <a:lnTo>
                    <a:pt x="640840" y="1587500"/>
                  </a:lnTo>
                  <a:lnTo>
                    <a:pt x="642548" y="1638300"/>
                  </a:lnTo>
                  <a:lnTo>
                    <a:pt x="643856" y="1663700"/>
                  </a:lnTo>
                  <a:lnTo>
                    <a:pt x="646035" y="1701800"/>
                  </a:lnTo>
                  <a:lnTo>
                    <a:pt x="647335" y="1727200"/>
                  </a:lnTo>
                  <a:lnTo>
                    <a:pt x="649071" y="1765300"/>
                  </a:lnTo>
                  <a:lnTo>
                    <a:pt x="651677" y="1841500"/>
                  </a:lnTo>
                  <a:lnTo>
                    <a:pt x="653006" y="1854200"/>
                  </a:lnTo>
                  <a:lnTo>
                    <a:pt x="654725" y="1892300"/>
                  </a:lnTo>
                  <a:lnTo>
                    <a:pt x="656031" y="1917700"/>
                  </a:lnTo>
                  <a:lnTo>
                    <a:pt x="657768" y="1943100"/>
                  </a:lnTo>
                  <a:lnTo>
                    <a:pt x="658625" y="1968500"/>
                  </a:lnTo>
                  <a:lnTo>
                    <a:pt x="662231" y="2032000"/>
                  </a:lnTo>
                  <a:lnTo>
                    <a:pt x="664410" y="2057400"/>
                  </a:lnTo>
                  <a:lnTo>
                    <a:pt x="665703" y="2082800"/>
                  </a:lnTo>
                  <a:lnTo>
                    <a:pt x="667882" y="2108200"/>
                  </a:lnTo>
                  <a:lnTo>
                    <a:pt x="669176" y="2133600"/>
                  </a:lnTo>
                  <a:lnTo>
                    <a:pt x="670909" y="2171700"/>
                  </a:lnTo>
                  <a:lnTo>
                    <a:pt x="672221" y="2197100"/>
                  </a:lnTo>
                  <a:lnTo>
                    <a:pt x="673954" y="2235200"/>
                  </a:lnTo>
                  <a:lnTo>
                    <a:pt x="675257" y="2260600"/>
                  </a:lnTo>
                  <a:lnTo>
                    <a:pt x="676987" y="2311400"/>
                  </a:lnTo>
                  <a:lnTo>
                    <a:pt x="677415" y="2349500"/>
                  </a:lnTo>
                  <a:lnTo>
                    <a:pt x="677852" y="2374900"/>
                  </a:lnTo>
                  <a:lnTo>
                    <a:pt x="678723" y="2413000"/>
                  </a:lnTo>
                  <a:lnTo>
                    <a:pt x="679155" y="2438400"/>
                  </a:lnTo>
                  <a:lnTo>
                    <a:pt x="679589" y="2476500"/>
                  </a:lnTo>
                  <a:lnTo>
                    <a:pt x="679588" y="2552700"/>
                  </a:lnTo>
                  <a:lnTo>
                    <a:pt x="680024" y="2578100"/>
                  </a:lnTo>
                  <a:lnTo>
                    <a:pt x="680022" y="2794000"/>
                  </a:lnTo>
                  <a:lnTo>
                    <a:pt x="678291" y="2857500"/>
                  </a:lnTo>
                  <a:lnTo>
                    <a:pt x="676565" y="2882900"/>
                  </a:lnTo>
                  <a:lnTo>
                    <a:pt x="675299" y="2908300"/>
                  </a:lnTo>
                  <a:lnTo>
                    <a:pt x="672158" y="2933700"/>
                  </a:lnTo>
                  <a:lnTo>
                    <a:pt x="670170" y="2946400"/>
                  </a:lnTo>
                  <a:lnTo>
                    <a:pt x="668950" y="2946400"/>
                  </a:lnTo>
                  <a:lnTo>
                    <a:pt x="668064" y="2959100"/>
                  </a:lnTo>
                  <a:lnTo>
                    <a:pt x="667077" y="2971800"/>
                  </a:lnTo>
                  <a:lnTo>
                    <a:pt x="664427" y="2997200"/>
                  </a:lnTo>
                  <a:lnTo>
                    <a:pt x="659560" y="3048000"/>
                  </a:lnTo>
                  <a:lnTo>
                    <a:pt x="658254" y="3060700"/>
                  </a:lnTo>
                  <a:lnTo>
                    <a:pt x="656106" y="3073400"/>
                  </a:lnTo>
                  <a:lnTo>
                    <a:pt x="654856" y="3086100"/>
                  </a:lnTo>
                  <a:lnTo>
                    <a:pt x="682110" y="3086100"/>
                  </a:lnTo>
                  <a:lnTo>
                    <a:pt x="684307" y="3060700"/>
                  </a:lnTo>
                  <a:lnTo>
                    <a:pt x="685609" y="3048000"/>
                  </a:lnTo>
                  <a:lnTo>
                    <a:pt x="690521" y="2997200"/>
                  </a:lnTo>
                  <a:lnTo>
                    <a:pt x="693087" y="2971800"/>
                  </a:lnTo>
                  <a:lnTo>
                    <a:pt x="694178" y="2959100"/>
                  </a:lnTo>
                  <a:lnTo>
                    <a:pt x="695069" y="2959100"/>
                  </a:lnTo>
                  <a:lnTo>
                    <a:pt x="696089" y="2946400"/>
                  </a:lnTo>
                  <a:lnTo>
                    <a:pt x="697566" y="2933700"/>
                  </a:lnTo>
                  <a:lnTo>
                    <a:pt x="698793" y="2933700"/>
                  </a:lnTo>
                  <a:lnTo>
                    <a:pt x="699730" y="2921000"/>
                  </a:lnTo>
                  <a:lnTo>
                    <a:pt x="700538" y="2921000"/>
                  </a:lnTo>
                  <a:lnTo>
                    <a:pt x="701379" y="2908300"/>
                  </a:lnTo>
                  <a:lnTo>
                    <a:pt x="702720" y="2895600"/>
                  </a:lnTo>
                  <a:lnTo>
                    <a:pt x="704470" y="2857500"/>
                  </a:lnTo>
                  <a:lnTo>
                    <a:pt x="705340" y="2819400"/>
                  </a:lnTo>
                  <a:lnTo>
                    <a:pt x="706216" y="2794000"/>
                  </a:lnTo>
                  <a:lnTo>
                    <a:pt x="706215" y="2578100"/>
                  </a:lnTo>
                  <a:lnTo>
                    <a:pt x="705782" y="2552700"/>
                  </a:lnTo>
                  <a:lnTo>
                    <a:pt x="705780" y="2476500"/>
                  </a:lnTo>
                  <a:lnTo>
                    <a:pt x="705345" y="2438400"/>
                  </a:lnTo>
                  <a:lnTo>
                    <a:pt x="704908" y="2413000"/>
                  </a:lnTo>
                  <a:lnTo>
                    <a:pt x="704041" y="2374900"/>
                  </a:lnTo>
                  <a:lnTo>
                    <a:pt x="703607" y="2349500"/>
                  </a:lnTo>
                  <a:lnTo>
                    <a:pt x="703168" y="2311400"/>
                  </a:lnTo>
                  <a:lnTo>
                    <a:pt x="701420" y="2260600"/>
                  </a:lnTo>
                  <a:lnTo>
                    <a:pt x="700116" y="2235200"/>
                  </a:lnTo>
                  <a:lnTo>
                    <a:pt x="698954" y="2209800"/>
                  </a:lnTo>
                  <a:lnTo>
                    <a:pt x="686817" y="2209800"/>
                  </a:lnTo>
                  <a:lnTo>
                    <a:pt x="698773" y="2205849"/>
                  </a:lnTo>
                  <a:lnTo>
                    <a:pt x="698372" y="2197100"/>
                  </a:lnTo>
                  <a:lnTo>
                    <a:pt x="697077" y="2171700"/>
                  </a:lnTo>
                  <a:lnTo>
                    <a:pt x="695333" y="2133600"/>
                  </a:lnTo>
                  <a:lnTo>
                    <a:pt x="694019" y="2108200"/>
                  </a:lnTo>
                  <a:lnTo>
                    <a:pt x="691852" y="2082800"/>
                  </a:lnTo>
                  <a:lnTo>
                    <a:pt x="690538" y="2057400"/>
                  </a:lnTo>
                  <a:lnTo>
                    <a:pt x="688371" y="2032000"/>
                  </a:lnTo>
                  <a:lnTo>
                    <a:pt x="684806" y="1968500"/>
                  </a:lnTo>
                  <a:lnTo>
                    <a:pt x="683925" y="1943100"/>
                  </a:lnTo>
                  <a:lnTo>
                    <a:pt x="682185" y="1917700"/>
                  </a:lnTo>
                  <a:lnTo>
                    <a:pt x="680883" y="1892300"/>
                  </a:lnTo>
                  <a:lnTo>
                    <a:pt x="679127" y="1854200"/>
                  </a:lnTo>
                  <a:lnTo>
                    <a:pt x="677847" y="1828800"/>
                  </a:lnTo>
                  <a:lnTo>
                    <a:pt x="676113" y="1790700"/>
                  </a:lnTo>
                  <a:lnTo>
                    <a:pt x="675238" y="1765300"/>
                  </a:lnTo>
                  <a:lnTo>
                    <a:pt x="673498" y="1727200"/>
                  </a:lnTo>
                  <a:lnTo>
                    <a:pt x="672190" y="1701800"/>
                  </a:lnTo>
                  <a:lnTo>
                    <a:pt x="670024" y="1663700"/>
                  </a:lnTo>
                  <a:lnTo>
                    <a:pt x="668723" y="1638300"/>
                  </a:lnTo>
                  <a:lnTo>
                    <a:pt x="666954" y="1587500"/>
                  </a:lnTo>
                  <a:lnTo>
                    <a:pt x="665129" y="1562100"/>
                  </a:lnTo>
                  <a:lnTo>
                    <a:pt x="656854" y="1422400"/>
                  </a:lnTo>
                  <a:lnTo>
                    <a:pt x="652067" y="1371600"/>
                  </a:lnTo>
                  <a:lnTo>
                    <a:pt x="649018" y="1333500"/>
                  </a:lnTo>
                  <a:lnTo>
                    <a:pt x="646416" y="1295400"/>
                  </a:lnTo>
                  <a:lnTo>
                    <a:pt x="645312" y="1282700"/>
                  </a:lnTo>
                  <a:lnTo>
                    <a:pt x="638656" y="1282700"/>
                  </a:lnTo>
                  <a:lnTo>
                    <a:pt x="645078" y="1280006"/>
                  </a:lnTo>
                  <a:lnTo>
                    <a:pt x="642003" y="1244600"/>
                  </a:lnTo>
                  <a:close/>
                </a:path>
                <a:path w="1743075" h="3086100">
                  <a:moveTo>
                    <a:pt x="1103289" y="1231900"/>
                  </a:moveTo>
                  <a:lnTo>
                    <a:pt x="1089022" y="1231900"/>
                  </a:lnTo>
                  <a:lnTo>
                    <a:pt x="1076806" y="1239391"/>
                  </a:lnTo>
                  <a:lnTo>
                    <a:pt x="1078896" y="1270000"/>
                  </a:lnTo>
                  <a:lnTo>
                    <a:pt x="1080749" y="1282700"/>
                  </a:lnTo>
                  <a:lnTo>
                    <a:pt x="1083351" y="1333500"/>
                  </a:lnTo>
                  <a:lnTo>
                    <a:pt x="1087715" y="1384300"/>
                  </a:lnTo>
                  <a:lnTo>
                    <a:pt x="1089433" y="1409700"/>
                  </a:lnTo>
                  <a:lnTo>
                    <a:pt x="1091604" y="1447800"/>
                  </a:lnTo>
                  <a:lnTo>
                    <a:pt x="1093351" y="1473200"/>
                  </a:lnTo>
                  <a:lnTo>
                    <a:pt x="1095514" y="1498600"/>
                  </a:lnTo>
                  <a:lnTo>
                    <a:pt x="1097264" y="1524000"/>
                  </a:lnTo>
                  <a:lnTo>
                    <a:pt x="1101288" y="1574800"/>
                  </a:lnTo>
                  <a:lnTo>
                    <a:pt x="1103449" y="1612900"/>
                  </a:lnTo>
                  <a:lnTo>
                    <a:pt x="1104746" y="1638300"/>
                  </a:lnTo>
                  <a:lnTo>
                    <a:pt x="1106920" y="1676400"/>
                  </a:lnTo>
                  <a:lnTo>
                    <a:pt x="1112594" y="1752600"/>
                  </a:lnTo>
                  <a:lnTo>
                    <a:pt x="1114751" y="1778000"/>
                  </a:lnTo>
                  <a:lnTo>
                    <a:pt x="1116045" y="1803400"/>
                  </a:lnTo>
                  <a:lnTo>
                    <a:pt x="1118662" y="1841500"/>
                  </a:lnTo>
                  <a:lnTo>
                    <a:pt x="1123980" y="1917700"/>
                  </a:lnTo>
                  <a:lnTo>
                    <a:pt x="1127017" y="1968500"/>
                  </a:lnTo>
                  <a:lnTo>
                    <a:pt x="1128749" y="2006600"/>
                  </a:lnTo>
                  <a:lnTo>
                    <a:pt x="1132659" y="2095500"/>
                  </a:lnTo>
                  <a:lnTo>
                    <a:pt x="1134394" y="2146300"/>
                  </a:lnTo>
                  <a:lnTo>
                    <a:pt x="1136996" y="2260600"/>
                  </a:lnTo>
                  <a:lnTo>
                    <a:pt x="1137867" y="2286000"/>
                  </a:lnTo>
                  <a:lnTo>
                    <a:pt x="1138299" y="2311400"/>
                  </a:lnTo>
                  <a:lnTo>
                    <a:pt x="1138732" y="2349500"/>
                  </a:lnTo>
                  <a:lnTo>
                    <a:pt x="1140037" y="2425700"/>
                  </a:lnTo>
                  <a:lnTo>
                    <a:pt x="1140035" y="2616200"/>
                  </a:lnTo>
                  <a:lnTo>
                    <a:pt x="1137875" y="2679700"/>
                  </a:lnTo>
                  <a:lnTo>
                    <a:pt x="1136999" y="2717800"/>
                  </a:lnTo>
                  <a:lnTo>
                    <a:pt x="1136138" y="2730500"/>
                  </a:lnTo>
                  <a:lnTo>
                    <a:pt x="1134842" y="2755900"/>
                  </a:lnTo>
                  <a:lnTo>
                    <a:pt x="1133983" y="2768600"/>
                  </a:lnTo>
                  <a:lnTo>
                    <a:pt x="1132667" y="2794000"/>
                  </a:lnTo>
                  <a:lnTo>
                    <a:pt x="1131382" y="2806700"/>
                  </a:lnTo>
                  <a:lnTo>
                    <a:pt x="1127028" y="2882900"/>
                  </a:lnTo>
                  <a:lnTo>
                    <a:pt x="1125815" y="2895600"/>
                  </a:lnTo>
                  <a:lnTo>
                    <a:pt x="1124005" y="2921000"/>
                  </a:lnTo>
                  <a:lnTo>
                    <a:pt x="1122743" y="2921000"/>
                  </a:lnTo>
                  <a:lnTo>
                    <a:pt x="1120871" y="2946400"/>
                  </a:lnTo>
                  <a:lnTo>
                    <a:pt x="1115188" y="3009900"/>
                  </a:lnTo>
                  <a:lnTo>
                    <a:pt x="1113001" y="3048000"/>
                  </a:lnTo>
                  <a:lnTo>
                    <a:pt x="1111279" y="3073400"/>
                  </a:lnTo>
                  <a:lnTo>
                    <a:pt x="1110576" y="3086100"/>
                  </a:lnTo>
                  <a:lnTo>
                    <a:pt x="1137401" y="3086100"/>
                  </a:lnTo>
                  <a:lnTo>
                    <a:pt x="1139156" y="3060700"/>
                  </a:lnTo>
                  <a:lnTo>
                    <a:pt x="1141315" y="3022600"/>
                  </a:lnTo>
                  <a:lnTo>
                    <a:pt x="1146933" y="2946400"/>
                  </a:lnTo>
                  <a:lnTo>
                    <a:pt x="1148754" y="2933700"/>
                  </a:lnTo>
                  <a:lnTo>
                    <a:pt x="1150099" y="2921000"/>
                  </a:lnTo>
                  <a:lnTo>
                    <a:pt x="1151766" y="2895600"/>
                  </a:lnTo>
                  <a:lnTo>
                    <a:pt x="1153161" y="2882900"/>
                  </a:lnTo>
                  <a:lnTo>
                    <a:pt x="1157499" y="2806700"/>
                  </a:lnTo>
                  <a:lnTo>
                    <a:pt x="1158821" y="2794000"/>
                  </a:lnTo>
                  <a:lnTo>
                    <a:pt x="1160114" y="2768600"/>
                  </a:lnTo>
                  <a:lnTo>
                    <a:pt x="1160992" y="2755900"/>
                  </a:lnTo>
                  <a:lnTo>
                    <a:pt x="1162304" y="2730500"/>
                  </a:lnTo>
                  <a:lnTo>
                    <a:pt x="1163181" y="2717800"/>
                  </a:lnTo>
                  <a:lnTo>
                    <a:pt x="1164042" y="2679700"/>
                  </a:lnTo>
                  <a:lnTo>
                    <a:pt x="1164918" y="2667000"/>
                  </a:lnTo>
                  <a:lnTo>
                    <a:pt x="1165786" y="2628900"/>
                  </a:lnTo>
                  <a:lnTo>
                    <a:pt x="1166228" y="2616200"/>
                  </a:lnTo>
                  <a:lnTo>
                    <a:pt x="1166228" y="2425700"/>
                  </a:lnTo>
                  <a:lnTo>
                    <a:pt x="1164925" y="2349500"/>
                  </a:lnTo>
                  <a:lnTo>
                    <a:pt x="1164488" y="2311400"/>
                  </a:lnTo>
                  <a:lnTo>
                    <a:pt x="1164051" y="2286000"/>
                  </a:lnTo>
                  <a:lnTo>
                    <a:pt x="1163184" y="2260600"/>
                  </a:lnTo>
                  <a:lnTo>
                    <a:pt x="1160570" y="2146300"/>
                  </a:lnTo>
                  <a:lnTo>
                    <a:pt x="1156525" y="2146300"/>
                  </a:lnTo>
                  <a:lnTo>
                    <a:pt x="1160530" y="2145125"/>
                  </a:lnTo>
                  <a:lnTo>
                    <a:pt x="1158829" y="2095500"/>
                  </a:lnTo>
                  <a:lnTo>
                    <a:pt x="1154916" y="2006600"/>
                  </a:lnTo>
                  <a:lnTo>
                    <a:pt x="1153172" y="1968500"/>
                  </a:lnTo>
                  <a:lnTo>
                    <a:pt x="1150124" y="1917700"/>
                  </a:lnTo>
                  <a:lnTo>
                    <a:pt x="1144794" y="1841500"/>
                  </a:lnTo>
                  <a:lnTo>
                    <a:pt x="1142198" y="1803400"/>
                  </a:lnTo>
                  <a:lnTo>
                    <a:pt x="1140882" y="1778000"/>
                  </a:lnTo>
                  <a:lnTo>
                    <a:pt x="1138693" y="1739900"/>
                  </a:lnTo>
                  <a:lnTo>
                    <a:pt x="1133069" y="1663700"/>
                  </a:lnTo>
                  <a:lnTo>
                    <a:pt x="1130898" y="1625600"/>
                  </a:lnTo>
                  <a:lnTo>
                    <a:pt x="1129587" y="1612900"/>
                  </a:lnTo>
                  <a:lnTo>
                    <a:pt x="1127403" y="1574800"/>
                  </a:lnTo>
                  <a:lnTo>
                    <a:pt x="1123386" y="1524000"/>
                  </a:lnTo>
                  <a:lnTo>
                    <a:pt x="1121660" y="1498600"/>
                  </a:lnTo>
                  <a:lnTo>
                    <a:pt x="1119475" y="1460500"/>
                  </a:lnTo>
                  <a:lnTo>
                    <a:pt x="1117747" y="1447800"/>
                  </a:lnTo>
                  <a:lnTo>
                    <a:pt x="1115571" y="1409700"/>
                  </a:lnTo>
                  <a:lnTo>
                    <a:pt x="1113814" y="1384300"/>
                  </a:lnTo>
                  <a:lnTo>
                    <a:pt x="1106872" y="1282700"/>
                  </a:lnTo>
                  <a:lnTo>
                    <a:pt x="1105012" y="1257033"/>
                  </a:lnTo>
                  <a:lnTo>
                    <a:pt x="1103289" y="1231900"/>
                  </a:lnTo>
                  <a:close/>
                </a:path>
                <a:path w="1743075" h="3086100">
                  <a:moveTo>
                    <a:pt x="672799" y="2209800"/>
                  </a:moveTo>
                  <a:lnTo>
                    <a:pt x="125088" y="2209800"/>
                  </a:lnTo>
                  <a:lnTo>
                    <a:pt x="199036" y="2222500"/>
                  </a:lnTo>
                  <a:lnTo>
                    <a:pt x="274232" y="2222500"/>
                  </a:lnTo>
                  <a:lnTo>
                    <a:pt x="291253" y="2235200"/>
                  </a:lnTo>
                  <a:lnTo>
                    <a:pt x="673954" y="2235200"/>
                  </a:lnTo>
                  <a:lnTo>
                    <a:pt x="672799" y="2209800"/>
                  </a:lnTo>
                  <a:close/>
                </a:path>
                <a:path w="1743075" h="3086100">
                  <a:moveTo>
                    <a:pt x="1134394" y="2146300"/>
                  </a:moveTo>
                  <a:lnTo>
                    <a:pt x="1128354" y="2146300"/>
                  </a:lnTo>
                  <a:lnTo>
                    <a:pt x="1085159" y="2159000"/>
                  </a:lnTo>
                  <a:lnTo>
                    <a:pt x="987251" y="2171700"/>
                  </a:lnTo>
                  <a:lnTo>
                    <a:pt x="947980" y="2184400"/>
                  </a:lnTo>
                  <a:lnTo>
                    <a:pt x="880249" y="2184400"/>
                  </a:lnTo>
                  <a:lnTo>
                    <a:pt x="856564" y="2197100"/>
                  </a:lnTo>
                  <a:lnTo>
                    <a:pt x="725250" y="2197100"/>
                  </a:lnTo>
                  <a:lnTo>
                    <a:pt x="698773" y="2205849"/>
                  </a:lnTo>
                  <a:lnTo>
                    <a:pt x="700116" y="2235200"/>
                  </a:lnTo>
                  <a:lnTo>
                    <a:pt x="725742" y="2235200"/>
                  </a:lnTo>
                  <a:lnTo>
                    <a:pt x="751018" y="2222500"/>
                  </a:lnTo>
                  <a:lnTo>
                    <a:pt x="883431" y="2222500"/>
                  </a:lnTo>
                  <a:lnTo>
                    <a:pt x="952162" y="2209800"/>
                  </a:lnTo>
                  <a:lnTo>
                    <a:pt x="991551" y="2197100"/>
                  </a:lnTo>
                  <a:lnTo>
                    <a:pt x="1090076" y="2184400"/>
                  </a:lnTo>
                  <a:lnTo>
                    <a:pt x="1133365" y="2171700"/>
                  </a:lnTo>
                  <a:lnTo>
                    <a:pt x="1134972" y="2171700"/>
                  </a:lnTo>
                  <a:lnTo>
                    <a:pt x="1134394" y="2146300"/>
                  </a:lnTo>
                  <a:close/>
                </a:path>
                <a:path w="1743075" h="3086100">
                  <a:moveTo>
                    <a:pt x="293911" y="2197100"/>
                  </a:moveTo>
                  <a:lnTo>
                    <a:pt x="47828" y="2197100"/>
                  </a:lnTo>
                  <a:lnTo>
                    <a:pt x="75930" y="2209800"/>
                  </a:lnTo>
                  <a:lnTo>
                    <a:pt x="310645" y="2209800"/>
                  </a:lnTo>
                  <a:lnTo>
                    <a:pt x="293911" y="2197100"/>
                  </a:lnTo>
                  <a:close/>
                </a:path>
                <a:path w="1743075" h="3086100">
                  <a:moveTo>
                    <a:pt x="698773" y="2205849"/>
                  </a:moveTo>
                  <a:lnTo>
                    <a:pt x="686817" y="2209800"/>
                  </a:lnTo>
                  <a:lnTo>
                    <a:pt x="698954" y="2209800"/>
                  </a:lnTo>
                  <a:lnTo>
                    <a:pt x="698773" y="2205849"/>
                  </a:lnTo>
                  <a:close/>
                </a:path>
                <a:path w="1743075" h="3086100">
                  <a:moveTo>
                    <a:pt x="50723" y="2171700"/>
                  </a:moveTo>
                  <a:lnTo>
                    <a:pt x="0" y="2171700"/>
                  </a:lnTo>
                  <a:lnTo>
                    <a:pt x="0" y="2197100"/>
                  </a:lnTo>
                  <a:lnTo>
                    <a:pt x="202639" y="2197100"/>
                  </a:lnTo>
                  <a:lnTo>
                    <a:pt x="127958" y="2184400"/>
                  </a:lnTo>
                  <a:lnTo>
                    <a:pt x="79334" y="2184400"/>
                  </a:lnTo>
                  <a:lnTo>
                    <a:pt x="50723" y="2171700"/>
                  </a:lnTo>
                  <a:close/>
                </a:path>
                <a:path w="1743075" h="3086100">
                  <a:moveTo>
                    <a:pt x="1379656" y="2120900"/>
                  </a:moveTo>
                  <a:lnTo>
                    <a:pt x="1273404" y="2120900"/>
                  </a:lnTo>
                  <a:lnTo>
                    <a:pt x="1199823" y="2133600"/>
                  </a:lnTo>
                  <a:lnTo>
                    <a:pt x="1160530" y="2145125"/>
                  </a:lnTo>
                  <a:lnTo>
                    <a:pt x="1160570" y="2146300"/>
                  </a:lnTo>
                  <a:lnTo>
                    <a:pt x="1161151" y="2171700"/>
                  </a:lnTo>
                  <a:lnTo>
                    <a:pt x="1204441" y="2159000"/>
                  </a:lnTo>
                  <a:lnTo>
                    <a:pt x="1278403" y="2146300"/>
                  </a:lnTo>
                  <a:lnTo>
                    <a:pt x="1311122" y="2146300"/>
                  </a:lnTo>
                  <a:lnTo>
                    <a:pt x="1353066" y="2133600"/>
                  </a:lnTo>
                  <a:lnTo>
                    <a:pt x="1379656" y="2120900"/>
                  </a:lnTo>
                  <a:close/>
                </a:path>
                <a:path w="1743075" h="3086100">
                  <a:moveTo>
                    <a:pt x="1160530" y="2145125"/>
                  </a:moveTo>
                  <a:lnTo>
                    <a:pt x="1156525" y="2146300"/>
                  </a:lnTo>
                  <a:lnTo>
                    <a:pt x="1160570" y="2146300"/>
                  </a:lnTo>
                  <a:lnTo>
                    <a:pt x="1160530" y="2145125"/>
                  </a:lnTo>
                  <a:close/>
                </a:path>
                <a:path w="1743075" h="3086100">
                  <a:moveTo>
                    <a:pt x="1540273" y="2070100"/>
                  </a:moveTo>
                  <a:lnTo>
                    <a:pt x="1467670" y="2070100"/>
                  </a:lnTo>
                  <a:lnTo>
                    <a:pt x="1433673" y="2082800"/>
                  </a:lnTo>
                  <a:lnTo>
                    <a:pt x="1411173" y="2095500"/>
                  </a:lnTo>
                  <a:lnTo>
                    <a:pt x="1373148" y="2095500"/>
                  </a:lnTo>
                  <a:lnTo>
                    <a:pt x="1347370" y="2108200"/>
                  </a:lnTo>
                  <a:lnTo>
                    <a:pt x="1305439" y="2120900"/>
                  </a:lnTo>
                  <a:lnTo>
                    <a:pt x="1417685" y="2120900"/>
                  </a:lnTo>
                  <a:lnTo>
                    <a:pt x="1441469" y="2108200"/>
                  </a:lnTo>
                  <a:lnTo>
                    <a:pt x="1475703" y="2095500"/>
                  </a:lnTo>
                  <a:lnTo>
                    <a:pt x="1503390" y="2082800"/>
                  </a:lnTo>
                  <a:lnTo>
                    <a:pt x="1540273" y="2070100"/>
                  </a:lnTo>
                  <a:close/>
                </a:path>
                <a:path w="1743075" h="3086100">
                  <a:moveTo>
                    <a:pt x="1739225" y="1968500"/>
                  </a:moveTo>
                  <a:lnTo>
                    <a:pt x="1730060" y="1981200"/>
                  </a:lnTo>
                  <a:lnTo>
                    <a:pt x="1708933" y="1981200"/>
                  </a:lnTo>
                  <a:lnTo>
                    <a:pt x="1616464" y="2019300"/>
                  </a:lnTo>
                  <a:lnTo>
                    <a:pt x="1591964" y="2032000"/>
                  </a:lnTo>
                  <a:lnTo>
                    <a:pt x="1555388" y="2044700"/>
                  </a:lnTo>
                  <a:lnTo>
                    <a:pt x="1531519" y="2057400"/>
                  </a:lnTo>
                  <a:lnTo>
                    <a:pt x="1494958" y="2070100"/>
                  </a:lnTo>
                  <a:lnTo>
                    <a:pt x="1564429" y="2070100"/>
                  </a:lnTo>
                  <a:lnTo>
                    <a:pt x="1601081" y="2057400"/>
                  </a:lnTo>
                  <a:lnTo>
                    <a:pt x="1625688" y="2044700"/>
                  </a:lnTo>
                  <a:lnTo>
                    <a:pt x="1718355" y="2006600"/>
                  </a:lnTo>
                  <a:lnTo>
                    <a:pt x="1740034" y="2006600"/>
                  </a:lnTo>
                  <a:lnTo>
                    <a:pt x="1742711" y="1993900"/>
                  </a:lnTo>
                  <a:lnTo>
                    <a:pt x="1739225" y="1968500"/>
                  </a:lnTo>
                  <a:close/>
                </a:path>
                <a:path w="1743075" h="3086100">
                  <a:moveTo>
                    <a:pt x="616997" y="1257033"/>
                  </a:moveTo>
                  <a:lnTo>
                    <a:pt x="616555" y="1257300"/>
                  </a:lnTo>
                  <a:lnTo>
                    <a:pt x="141645" y="1257300"/>
                  </a:lnTo>
                  <a:lnTo>
                    <a:pt x="166805" y="1270000"/>
                  </a:lnTo>
                  <a:lnTo>
                    <a:pt x="319651" y="1270000"/>
                  </a:lnTo>
                  <a:lnTo>
                    <a:pt x="347548" y="1282700"/>
                  </a:lnTo>
                  <a:lnTo>
                    <a:pt x="619214" y="1282700"/>
                  </a:lnTo>
                  <a:lnTo>
                    <a:pt x="616997" y="1257033"/>
                  </a:lnTo>
                  <a:close/>
                </a:path>
                <a:path w="1743075" h="3086100">
                  <a:moveTo>
                    <a:pt x="645078" y="1280006"/>
                  </a:moveTo>
                  <a:lnTo>
                    <a:pt x="638656" y="1282700"/>
                  </a:lnTo>
                  <a:lnTo>
                    <a:pt x="645312" y="1282700"/>
                  </a:lnTo>
                  <a:lnTo>
                    <a:pt x="645078" y="1280006"/>
                  </a:lnTo>
                  <a:close/>
                </a:path>
                <a:path w="1743075" h="3086100">
                  <a:moveTo>
                    <a:pt x="1011350" y="1244600"/>
                  </a:moveTo>
                  <a:lnTo>
                    <a:pt x="642003" y="1244600"/>
                  </a:lnTo>
                  <a:lnTo>
                    <a:pt x="645078" y="1280006"/>
                  </a:lnTo>
                  <a:lnTo>
                    <a:pt x="668936" y="1270000"/>
                  </a:lnTo>
                  <a:lnTo>
                    <a:pt x="841781" y="1270000"/>
                  </a:lnTo>
                  <a:lnTo>
                    <a:pt x="867902" y="1257300"/>
                  </a:lnTo>
                  <a:lnTo>
                    <a:pt x="979740" y="1257300"/>
                  </a:lnTo>
                  <a:lnTo>
                    <a:pt x="1011350" y="1244600"/>
                  </a:lnTo>
                  <a:close/>
                </a:path>
                <a:path w="1743075" h="3086100">
                  <a:moveTo>
                    <a:pt x="348562" y="1244600"/>
                  </a:moveTo>
                  <a:lnTo>
                    <a:pt x="61920" y="1244600"/>
                  </a:lnTo>
                  <a:lnTo>
                    <a:pt x="91775" y="1257300"/>
                  </a:lnTo>
                  <a:lnTo>
                    <a:pt x="386369" y="1257300"/>
                  </a:lnTo>
                  <a:lnTo>
                    <a:pt x="348562" y="1244600"/>
                  </a:lnTo>
                  <a:close/>
                </a:path>
                <a:path w="1743075" h="3086100">
                  <a:moveTo>
                    <a:pt x="519722" y="0"/>
                  </a:moveTo>
                  <a:lnTo>
                    <a:pt x="506464" y="0"/>
                  </a:lnTo>
                  <a:lnTo>
                    <a:pt x="507069" y="25400"/>
                  </a:lnTo>
                  <a:lnTo>
                    <a:pt x="508476" y="50800"/>
                  </a:lnTo>
                  <a:lnTo>
                    <a:pt x="510412" y="88900"/>
                  </a:lnTo>
                  <a:lnTo>
                    <a:pt x="512889" y="114300"/>
                  </a:lnTo>
                  <a:lnTo>
                    <a:pt x="515919" y="152400"/>
                  </a:lnTo>
                  <a:lnTo>
                    <a:pt x="518101" y="165100"/>
                  </a:lnTo>
                  <a:lnTo>
                    <a:pt x="521138" y="203200"/>
                  </a:lnTo>
                  <a:lnTo>
                    <a:pt x="530297" y="279400"/>
                  </a:lnTo>
                  <a:lnTo>
                    <a:pt x="534339" y="304800"/>
                  </a:lnTo>
                  <a:lnTo>
                    <a:pt x="536482" y="330200"/>
                  </a:lnTo>
                  <a:lnTo>
                    <a:pt x="540411" y="355600"/>
                  </a:lnTo>
                  <a:lnTo>
                    <a:pt x="548628" y="431800"/>
                  </a:lnTo>
                  <a:lnTo>
                    <a:pt x="551663" y="457200"/>
                  </a:lnTo>
                  <a:lnTo>
                    <a:pt x="553392" y="482600"/>
                  </a:lnTo>
                  <a:lnTo>
                    <a:pt x="556558" y="508000"/>
                  </a:lnTo>
                  <a:lnTo>
                    <a:pt x="562168" y="584200"/>
                  </a:lnTo>
                  <a:lnTo>
                    <a:pt x="564794" y="609600"/>
                  </a:lnTo>
                  <a:lnTo>
                    <a:pt x="566082" y="635000"/>
                  </a:lnTo>
                  <a:lnTo>
                    <a:pt x="568704" y="660400"/>
                  </a:lnTo>
                  <a:lnTo>
                    <a:pt x="574776" y="749300"/>
                  </a:lnTo>
                  <a:lnTo>
                    <a:pt x="577494" y="787400"/>
                  </a:lnTo>
                  <a:lnTo>
                    <a:pt x="579696" y="812800"/>
                  </a:lnTo>
                  <a:lnTo>
                    <a:pt x="582272" y="850900"/>
                  </a:lnTo>
                  <a:lnTo>
                    <a:pt x="584452" y="876300"/>
                  </a:lnTo>
                  <a:lnTo>
                    <a:pt x="592274" y="990600"/>
                  </a:lnTo>
                  <a:lnTo>
                    <a:pt x="594462" y="1003300"/>
                  </a:lnTo>
                  <a:lnTo>
                    <a:pt x="597608" y="1041400"/>
                  </a:lnTo>
                  <a:lnTo>
                    <a:pt x="600223" y="1079500"/>
                  </a:lnTo>
                  <a:lnTo>
                    <a:pt x="609348" y="1181100"/>
                  </a:lnTo>
                  <a:lnTo>
                    <a:pt x="611535" y="1193800"/>
                  </a:lnTo>
                  <a:lnTo>
                    <a:pt x="616997" y="1257033"/>
                  </a:lnTo>
                  <a:lnTo>
                    <a:pt x="637632" y="1244600"/>
                  </a:lnTo>
                  <a:lnTo>
                    <a:pt x="642003" y="1244600"/>
                  </a:lnTo>
                  <a:lnTo>
                    <a:pt x="637590" y="1193800"/>
                  </a:lnTo>
                  <a:lnTo>
                    <a:pt x="635431" y="1168400"/>
                  </a:lnTo>
                  <a:lnTo>
                    <a:pt x="626304" y="1066800"/>
                  </a:lnTo>
                  <a:lnTo>
                    <a:pt x="623704" y="1041400"/>
                  </a:lnTo>
                  <a:lnTo>
                    <a:pt x="620547" y="1003300"/>
                  </a:lnTo>
                  <a:lnTo>
                    <a:pt x="618389" y="977900"/>
                  </a:lnTo>
                  <a:lnTo>
                    <a:pt x="613182" y="914400"/>
                  </a:lnTo>
                  <a:lnTo>
                    <a:pt x="610567" y="876300"/>
                  </a:lnTo>
                  <a:lnTo>
                    <a:pt x="608402" y="850900"/>
                  </a:lnTo>
                  <a:lnTo>
                    <a:pt x="605762" y="812800"/>
                  </a:lnTo>
                  <a:lnTo>
                    <a:pt x="603618" y="787400"/>
                  </a:lnTo>
                  <a:lnTo>
                    <a:pt x="600904" y="749300"/>
                  </a:lnTo>
                  <a:lnTo>
                    <a:pt x="594807" y="660400"/>
                  </a:lnTo>
                  <a:lnTo>
                    <a:pt x="592214" y="635000"/>
                  </a:lnTo>
                  <a:lnTo>
                    <a:pt x="590895" y="609600"/>
                  </a:lnTo>
                  <a:lnTo>
                    <a:pt x="588307" y="584200"/>
                  </a:lnTo>
                  <a:lnTo>
                    <a:pt x="582617" y="508000"/>
                  </a:lnTo>
                  <a:lnTo>
                    <a:pt x="579481" y="482600"/>
                  </a:lnTo>
                  <a:lnTo>
                    <a:pt x="577733" y="457200"/>
                  </a:lnTo>
                  <a:lnTo>
                    <a:pt x="574683" y="431800"/>
                  </a:lnTo>
                  <a:lnTo>
                    <a:pt x="566386" y="355600"/>
                  </a:lnTo>
                  <a:lnTo>
                    <a:pt x="562493" y="317500"/>
                  </a:lnTo>
                  <a:lnTo>
                    <a:pt x="560289" y="304800"/>
                  </a:lnTo>
                  <a:lnTo>
                    <a:pt x="556293" y="279400"/>
                  </a:lnTo>
                  <a:lnTo>
                    <a:pt x="547198" y="203200"/>
                  </a:lnTo>
                  <a:lnTo>
                    <a:pt x="544150" y="165100"/>
                  </a:lnTo>
                  <a:lnTo>
                    <a:pt x="541987" y="139700"/>
                  </a:lnTo>
                  <a:lnTo>
                    <a:pt x="538992" y="114300"/>
                  </a:lnTo>
                  <a:lnTo>
                    <a:pt x="536542" y="76200"/>
                  </a:lnTo>
                  <a:lnTo>
                    <a:pt x="534627" y="50800"/>
                  </a:lnTo>
                  <a:lnTo>
                    <a:pt x="533237" y="25400"/>
                  </a:lnTo>
                  <a:lnTo>
                    <a:pt x="533030" y="12700"/>
                  </a:lnTo>
                  <a:lnTo>
                    <a:pt x="519722" y="0"/>
                  </a:lnTo>
                  <a:close/>
                </a:path>
                <a:path w="1743075" h="3086100">
                  <a:moveTo>
                    <a:pt x="66183" y="1219200"/>
                  </a:moveTo>
                  <a:lnTo>
                    <a:pt x="34532" y="1219200"/>
                  </a:lnTo>
                  <a:lnTo>
                    <a:pt x="34532" y="1244600"/>
                  </a:lnTo>
                  <a:lnTo>
                    <a:pt x="169247" y="1244600"/>
                  </a:lnTo>
                  <a:lnTo>
                    <a:pt x="144647" y="1231900"/>
                  </a:lnTo>
                  <a:lnTo>
                    <a:pt x="96735" y="1231900"/>
                  </a:lnTo>
                  <a:lnTo>
                    <a:pt x="66183" y="1219200"/>
                  </a:lnTo>
                  <a:close/>
                </a:path>
                <a:path w="1743075" h="3086100">
                  <a:moveTo>
                    <a:pt x="1074433" y="1206500"/>
                  </a:moveTo>
                  <a:lnTo>
                    <a:pt x="1064115" y="1206500"/>
                  </a:lnTo>
                  <a:lnTo>
                    <a:pt x="1031659" y="1219200"/>
                  </a:lnTo>
                  <a:lnTo>
                    <a:pt x="976246" y="1219200"/>
                  </a:lnTo>
                  <a:lnTo>
                    <a:pt x="955711" y="1231900"/>
                  </a:lnTo>
                  <a:lnTo>
                    <a:pt x="865356" y="1231900"/>
                  </a:lnTo>
                  <a:lnTo>
                    <a:pt x="839762" y="1244600"/>
                  </a:lnTo>
                  <a:lnTo>
                    <a:pt x="1068313" y="1244600"/>
                  </a:lnTo>
                  <a:lnTo>
                    <a:pt x="1076806" y="1239391"/>
                  </a:lnTo>
                  <a:lnTo>
                    <a:pt x="1076294" y="1231900"/>
                  </a:lnTo>
                  <a:lnTo>
                    <a:pt x="1074433" y="1206500"/>
                  </a:lnTo>
                  <a:close/>
                </a:path>
                <a:path w="1743075" h="3086100">
                  <a:moveTo>
                    <a:pt x="1023739" y="279400"/>
                  </a:moveTo>
                  <a:lnTo>
                    <a:pt x="996392" y="279400"/>
                  </a:lnTo>
                  <a:lnTo>
                    <a:pt x="1001265" y="317500"/>
                  </a:lnTo>
                  <a:lnTo>
                    <a:pt x="1006044" y="355600"/>
                  </a:lnTo>
                  <a:lnTo>
                    <a:pt x="1007791" y="368300"/>
                  </a:lnTo>
                  <a:lnTo>
                    <a:pt x="1013391" y="444500"/>
                  </a:lnTo>
                  <a:lnTo>
                    <a:pt x="1018275" y="495300"/>
                  </a:lnTo>
                  <a:lnTo>
                    <a:pt x="1020008" y="533400"/>
                  </a:lnTo>
                  <a:lnTo>
                    <a:pt x="1023914" y="596900"/>
                  </a:lnTo>
                  <a:lnTo>
                    <a:pt x="1026510" y="635000"/>
                  </a:lnTo>
                  <a:lnTo>
                    <a:pt x="1033955" y="736600"/>
                  </a:lnTo>
                  <a:lnTo>
                    <a:pt x="1038868" y="774700"/>
                  </a:lnTo>
                  <a:lnTo>
                    <a:pt x="1041435" y="812800"/>
                  </a:lnTo>
                  <a:lnTo>
                    <a:pt x="1048393" y="876300"/>
                  </a:lnTo>
                  <a:lnTo>
                    <a:pt x="1050991" y="914400"/>
                  </a:lnTo>
                  <a:lnTo>
                    <a:pt x="1052730" y="927100"/>
                  </a:lnTo>
                  <a:lnTo>
                    <a:pt x="1055781" y="965200"/>
                  </a:lnTo>
                  <a:lnTo>
                    <a:pt x="1062393" y="1041400"/>
                  </a:lnTo>
                  <a:lnTo>
                    <a:pt x="1066733" y="1104900"/>
                  </a:lnTo>
                  <a:lnTo>
                    <a:pt x="1069781" y="1143000"/>
                  </a:lnTo>
                  <a:lnTo>
                    <a:pt x="1076294" y="1231900"/>
                  </a:lnTo>
                  <a:lnTo>
                    <a:pt x="1076806" y="1239391"/>
                  </a:lnTo>
                  <a:lnTo>
                    <a:pt x="1089022" y="1231900"/>
                  </a:lnTo>
                  <a:lnTo>
                    <a:pt x="1103289" y="1231900"/>
                  </a:lnTo>
                  <a:lnTo>
                    <a:pt x="1102418" y="1219200"/>
                  </a:lnTo>
                  <a:lnTo>
                    <a:pt x="1095893" y="1143000"/>
                  </a:lnTo>
                  <a:lnTo>
                    <a:pt x="1092857" y="1104900"/>
                  </a:lnTo>
                  <a:lnTo>
                    <a:pt x="1088506" y="1041400"/>
                  </a:lnTo>
                  <a:lnTo>
                    <a:pt x="1081863" y="965200"/>
                  </a:lnTo>
                  <a:lnTo>
                    <a:pt x="1078829" y="927100"/>
                  </a:lnTo>
                  <a:lnTo>
                    <a:pt x="1077092" y="901700"/>
                  </a:lnTo>
                  <a:lnTo>
                    <a:pt x="1074473" y="876300"/>
                  </a:lnTo>
                  <a:lnTo>
                    <a:pt x="1067526" y="800100"/>
                  </a:lnTo>
                  <a:lnTo>
                    <a:pt x="1064878" y="774700"/>
                  </a:lnTo>
                  <a:lnTo>
                    <a:pt x="1062628" y="762000"/>
                  </a:lnTo>
                  <a:lnTo>
                    <a:pt x="1060013" y="723900"/>
                  </a:lnTo>
                  <a:lnTo>
                    <a:pt x="1054403" y="660400"/>
                  </a:lnTo>
                  <a:lnTo>
                    <a:pt x="1052681" y="635000"/>
                  </a:lnTo>
                  <a:lnTo>
                    <a:pt x="1051796" y="622300"/>
                  </a:lnTo>
                  <a:lnTo>
                    <a:pt x="1050062" y="584200"/>
                  </a:lnTo>
                  <a:lnTo>
                    <a:pt x="1046147" y="520700"/>
                  </a:lnTo>
                  <a:lnTo>
                    <a:pt x="1039507" y="431800"/>
                  </a:lnTo>
                  <a:lnTo>
                    <a:pt x="1033809" y="368300"/>
                  </a:lnTo>
                  <a:lnTo>
                    <a:pt x="1032079" y="355600"/>
                  </a:lnTo>
                  <a:lnTo>
                    <a:pt x="1027296" y="317500"/>
                  </a:lnTo>
                  <a:lnTo>
                    <a:pt x="1023739" y="279400"/>
                  </a:lnTo>
                  <a:close/>
                </a:path>
                <a:path w="1743075" h="3086100">
                  <a:moveTo>
                    <a:pt x="1223041" y="1206500"/>
                  </a:moveTo>
                  <a:lnTo>
                    <a:pt x="1101330" y="1206500"/>
                  </a:lnTo>
                  <a:lnTo>
                    <a:pt x="1102418" y="1219200"/>
                  </a:lnTo>
                  <a:lnTo>
                    <a:pt x="1103289" y="1231900"/>
                  </a:lnTo>
                  <a:lnTo>
                    <a:pt x="1139682" y="1231900"/>
                  </a:lnTo>
                  <a:lnTo>
                    <a:pt x="1168905" y="1219200"/>
                  </a:lnTo>
                  <a:lnTo>
                    <a:pt x="1192121" y="1219200"/>
                  </a:lnTo>
                  <a:lnTo>
                    <a:pt x="1223041" y="1206500"/>
                  </a:lnTo>
                  <a:close/>
                </a:path>
                <a:path w="1743075" h="3086100">
                  <a:moveTo>
                    <a:pt x="1270671" y="1193800"/>
                  </a:moveTo>
                  <a:lnTo>
                    <a:pt x="1163651" y="1193800"/>
                  </a:lnTo>
                  <a:lnTo>
                    <a:pt x="1134423" y="1206500"/>
                  </a:lnTo>
                  <a:lnTo>
                    <a:pt x="1242521" y="1206500"/>
                  </a:lnTo>
                  <a:lnTo>
                    <a:pt x="1270671" y="1193800"/>
                  </a:lnTo>
                  <a:close/>
                </a:path>
                <a:path w="1743075" h="3086100">
                  <a:moveTo>
                    <a:pt x="1334658" y="1181100"/>
                  </a:moveTo>
                  <a:lnTo>
                    <a:pt x="1217946" y="1181100"/>
                  </a:lnTo>
                  <a:lnTo>
                    <a:pt x="1186721" y="1193800"/>
                  </a:lnTo>
                  <a:lnTo>
                    <a:pt x="1288440" y="1193800"/>
                  </a:lnTo>
                  <a:lnTo>
                    <a:pt x="1334658" y="1181100"/>
                  </a:lnTo>
                  <a:close/>
                </a:path>
                <a:path w="1743075" h="3086100">
                  <a:moveTo>
                    <a:pt x="1377557" y="1168400"/>
                  </a:moveTo>
                  <a:lnTo>
                    <a:pt x="1265490" y="1168400"/>
                  </a:lnTo>
                  <a:lnTo>
                    <a:pt x="1236710" y="1181100"/>
                  </a:lnTo>
                  <a:lnTo>
                    <a:pt x="1360740" y="1181100"/>
                  </a:lnTo>
                  <a:lnTo>
                    <a:pt x="1377557" y="1168400"/>
                  </a:lnTo>
                  <a:close/>
                </a:path>
                <a:path w="1743075" h="3086100">
                  <a:moveTo>
                    <a:pt x="1484344" y="1143000"/>
                  </a:moveTo>
                  <a:lnTo>
                    <a:pt x="1371771" y="1143000"/>
                  </a:lnTo>
                  <a:lnTo>
                    <a:pt x="1355342" y="1155700"/>
                  </a:lnTo>
                  <a:lnTo>
                    <a:pt x="1329057" y="1155700"/>
                  </a:lnTo>
                  <a:lnTo>
                    <a:pt x="1282707" y="1168400"/>
                  </a:lnTo>
                  <a:lnTo>
                    <a:pt x="1418464" y="1168400"/>
                  </a:lnTo>
                  <a:lnTo>
                    <a:pt x="1484344" y="1143000"/>
                  </a:lnTo>
                  <a:close/>
                </a:path>
                <a:path w="1743075" h="3086100">
                  <a:moveTo>
                    <a:pt x="1653941" y="1066800"/>
                  </a:moveTo>
                  <a:lnTo>
                    <a:pt x="1631514" y="1079500"/>
                  </a:lnTo>
                  <a:lnTo>
                    <a:pt x="1593348" y="1092200"/>
                  </a:lnTo>
                  <a:lnTo>
                    <a:pt x="1528074" y="1104900"/>
                  </a:lnTo>
                  <a:lnTo>
                    <a:pt x="1514407" y="1117600"/>
                  </a:lnTo>
                  <a:lnTo>
                    <a:pt x="1477281" y="1117600"/>
                  </a:lnTo>
                  <a:lnTo>
                    <a:pt x="1412132" y="1143000"/>
                  </a:lnTo>
                  <a:lnTo>
                    <a:pt x="1521532" y="1143000"/>
                  </a:lnTo>
                  <a:lnTo>
                    <a:pt x="1535680" y="1130300"/>
                  </a:lnTo>
                  <a:lnTo>
                    <a:pt x="1601652" y="1117600"/>
                  </a:lnTo>
                  <a:lnTo>
                    <a:pt x="1640191" y="1104900"/>
                  </a:lnTo>
                  <a:lnTo>
                    <a:pt x="1656058" y="1092200"/>
                  </a:lnTo>
                  <a:lnTo>
                    <a:pt x="1655398" y="1092200"/>
                  </a:lnTo>
                  <a:lnTo>
                    <a:pt x="1654801" y="1079500"/>
                  </a:lnTo>
                  <a:lnTo>
                    <a:pt x="1654303" y="1079500"/>
                  </a:lnTo>
                  <a:lnTo>
                    <a:pt x="1653941" y="1066800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1B02E24-F556-2C23-18DD-C0978DCC3E31}"/>
                  </a:ext>
                </a:extLst>
              </p14:cNvPr>
              <p14:cNvContentPartPr/>
              <p14:nvPr/>
            </p14:nvContentPartPr>
            <p14:xfrm>
              <a:off x="3491937" y="146405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1B02E24-F556-2C23-18DD-C0978DCC3E3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74297" y="14464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3FAD460-855E-98F5-9041-9A0F9F08FE0D}"/>
                  </a:ext>
                </a:extLst>
              </p14:cNvPr>
              <p14:cNvContentPartPr/>
              <p14:nvPr/>
            </p14:nvContentPartPr>
            <p14:xfrm>
              <a:off x="3836457" y="143561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3FAD460-855E-98F5-9041-9A0F9F08FE0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18457" y="14179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46F62FA-BFA1-7D6E-0215-1717B0C100AD}"/>
                  </a:ext>
                </a:extLst>
              </p14:cNvPr>
              <p14:cNvContentPartPr/>
              <p14:nvPr/>
            </p14:nvContentPartPr>
            <p14:xfrm>
              <a:off x="4265577" y="1417257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46F62FA-BFA1-7D6E-0215-1717B0C100A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47577" y="13996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7D95571-512C-59F1-036D-7F974A92AD47}"/>
                  </a:ext>
                </a:extLst>
              </p14:cNvPr>
              <p14:cNvContentPartPr/>
              <p14:nvPr/>
            </p14:nvContentPartPr>
            <p14:xfrm>
              <a:off x="4305537" y="2111697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7D95571-512C-59F1-036D-7F974A92AD4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87897" y="20936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2336763-0E67-C3DA-3C84-B103525320E7}"/>
                  </a:ext>
                </a:extLst>
              </p14:cNvPr>
              <p14:cNvContentPartPr/>
              <p14:nvPr/>
            </p14:nvContentPartPr>
            <p14:xfrm>
              <a:off x="3924297" y="2184417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2336763-0E67-C3DA-3C84-B103525320E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06297" y="21667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6E8F207-AEA8-2FD3-B879-BCA868B9D5FE}"/>
                  </a:ext>
                </a:extLst>
              </p14:cNvPr>
              <p14:cNvContentPartPr/>
              <p14:nvPr/>
            </p14:nvContentPartPr>
            <p14:xfrm>
              <a:off x="3452697" y="2233377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6E8F207-AEA8-2FD3-B879-BCA868B9D5F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34697" y="22153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6F7F0ED-D1C9-3837-DA24-A69BA8C17CF5}"/>
                  </a:ext>
                </a:extLst>
              </p14:cNvPr>
              <p14:cNvContentPartPr/>
              <p14:nvPr/>
            </p14:nvContentPartPr>
            <p14:xfrm>
              <a:off x="3543057" y="3004857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6F7F0ED-D1C9-3837-DA24-A69BA8C17CF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25057" y="29868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CD500B2-54BE-510A-A88A-66607E7D2B7A}"/>
                  </a:ext>
                </a:extLst>
              </p14:cNvPr>
              <p14:cNvContentPartPr/>
              <p14:nvPr/>
            </p14:nvContentPartPr>
            <p14:xfrm>
              <a:off x="3970737" y="2929977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CD500B2-54BE-510A-A88A-66607E7D2B7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53097" y="29123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2D463AF-BBB3-A995-83BC-1A8CC557B721}"/>
                  </a:ext>
                </a:extLst>
              </p14:cNvPr>
              <p14:cNvContentPartPr/>
              <p14:nvPr/>
            </p14:nvContentPartPr>
            <p14:xfrm>
              <a:off x="4388697" y="294329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2D463AF-BBB3-A995-83BC-1A8CC557B72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70697" y="292529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214758" y="173947"/>
            <a:ext cx="1839595" cy="2262505"/>
            <a:chOff x="3214758" y="173947"/>
            <a:chExt cx="1839595" cy="22625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1075" y="236028"/>
              <a:ext cx="1758124" cy="20779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1168" y="173947"/>
              <a:ext cx="1803177" cy="93904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27653" y="513943"/>
              <a:ext cx="644890" cy="57521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14758" y="2035275"/>
              <a:ext cx="1799248" cy="40102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77D0E27-937F-19FF-BAF6-BB16127A5E5F}"/>
                  </a:ext>
                </a:extLst>
              </p14:cNvPr>
              <p14:cNvContentPartPr/>
              <p14:nvPr/>
            </p14:nvContentPartPr>
            <p14:xfrm>
              <a:off x="4034817" y="164225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77D0E27-937F-19FF-BAF6-BB16127A5E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16817" y="162461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957798" y="130990"/>
            <a:ext cx="1883410" cy="2184400"/>
            <a:chOff x="2957798" y="130990"/>
            <a:chExt cx="1883410" cy="21844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5733" y="135444"/>
              <a:ext cx="1758124" cy="20779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25115" y="130990"/>
              <a:ext cx="1641562" cy="8562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8295" y="502679"/>
              <a:ext cx="103989" cy="1039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6754" y="502679"/>
              <a:ext cx="103989" cy="1039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2859" y="612432"/>
              <a:ext cx="1209103" cy="42329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7798" y="643864"/>
              <a:ext cx="784502" cy="5406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05792" y="1886496"/>
              <a:ext cx="1735074" cy="428529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A3EB6CD-57C7-9BD0-4D29-42794CDEE441}"/>
                  </a:ext>
                </a:extLst>
              </p14:cNvPr>
              <p14:cNvContentPartPr/>
              <p14:nvPr/>
            </p14:nvContentPartPr>
            <p14:xfrm>
              <a:off x="3841857" y="151841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A3EB6CD-57C7-9BD0-4D29-42794CDEE44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23857" y="150041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26970" y="173162"/>
            <a:ext cx="2168525" cy="4422140"/>
            <a:chOff x="2626970" y="173162"/>
            <a:chExt cx="2168525" cy="44221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6970" y="238646"/>
              <a:ext cx="2099952" cy="42955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7320" y="173162"/>
              <a:ext cx="1528667" cy="10131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2381" y="937234"/>
              <a:ext cx="978074" cy="2456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64" y="2955724"/>
              <a:ext cx="360164" cy="8960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67369" y="4254149"/>
              <a:ext cx="1038320" cy="3030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22797" y="4491202"/>
              <a:ext cx="241768" cy="10398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781339" y="927814"/>
              <a:ext cx="1760855" cy="3594100"/>
            </a:xfrm>
            <a:custGeom>
              <a:avLst/>
              <a:gdLst/>
              <a:ahLst/>
              <a:cxnLst/>
              <a:rect l="l" t="t" r="r" b="b"/>
              <a:pathLst>
                <a:path w="1760854" h="3594100">
                  <a:moveTo>
                    <a:pt x="1019140" y="1981199"/>
                  </a:moveTo>
                  <a:lnTo>
                    <a:pt x="990583" y="1981199"/>
                  </a:lnTo>
                  <a:lnTo>
                    <a:pt x="985012" y="2006599"/>
                  </a:lnTo>
                  <a:lnTo>
                    <a:pt x="981456" y="2019299"/>
                  </a:lnTo>
                  <a:lnTo>
                    <a:pt x="968701" y="2082799"/>
                  </a:lnTo>
                  <a:lnTo>
                    <a:pt x="966068" y="2095499"/>
                  </a:lnTo>
                  <a:lnTo>
                    <a:pt x="953872" y="2158999"/>
                  </a:lnTo>
                  <a:lnTo>
                    <a:pt x="944778" y="2197099"/>
                  </a:lnTo>
                  <a:lnTo>
                    <a:pt x="941284" y="2209799"/>
                  </a:lnTo>
                  <a:lnTo>
                    <a:pt x="935929" y="2235199"/>
                  </a:lnTo>
                  <a:lnTo>
                    <a:pt x="932091" y="2247899"/>
                  </a:lnTo>
                  <a:lnTo>
                    <a:pt x="910765" y="2336799"/>
                  </a:lnTo>
                  <a:lnTo>
                    <a:pt x="904228" y="2362199"/>
                  </a:lnTo>
                  <a:lnTo>
                    <a:pt x="900262" y="2374899"/>
                  </a:lnTo>
                  <a:lnTo>
                    <a:pt x="893665" y="2412999"/>
                  </a:lnTo>
                  <a:lnTo>
                    <a:pt x="877587" y="2463799"/>
                  </a:lnTo>
                  <a:lnTo>
                    <a:pt x="871362" y="2489199"/>
                  </a:lnTo>
                  <a:lnTo>
                    <a:pt x="867416" y="2514599"/>
                  </a:lnTo>
                  <a:lnTo>
                    <a:pt x="861735" y="2539999"/>
                  </a:lnTo>
                  <a:lnTo>
                    <a:pt x="846557" y="2590799"/>
                  </a:lnTo>
                  <a:lnTo>
                    <a:pt x="840013" y="2616199"/>
                  </a:lnTo>
                  <a:lnTo>
                    <a:pt x="835687" y="2641599"/>
                  </a:lnTo>
                  <a:lnTo>
                    <a:pt x="828216" y="2666999"/>
                  </a:lnTo>
                  <a:lnTo>
                    <a:pt x="809034" y="2730499"/>
                  </a:lnTo>
                  <a:lnTo>
                    <a:pt x="801166" y="2755899"/>
                  </a:lnTo>
                  <a:lnTo>
                    <a:pt x="795955" y="2781299"/>
                  </a:lnTo>
                  <a:lnTo>
                    <a:pt x="787248" y="2806699"/>
                  </a:lnTo>
                  <a:lnTo>
                    <a:pt x="767511" y="2882899"/>
                  </a:lnTo>
                  <a:lnTo>
                    <a:pt x="760103" y="2908299"/>
                  </a:lnTo>
                  <a:lnTo>
                    <a:pt x="755335" y="2920999"/>
                  </a:lnTo>
                  <a:lnTo>
                    <a:pt x="747475" y="2946399"/>
                  </a:lnTo>
                  <a:lnTo>
                    <a:pt x="730472" y="3009899"/>
                  </a:lnTo>
                  <a:lnTo>
                    <a:pt x="723416" y="3035299"/>
                  </a:lnTo>
                  <a:lnTo>
                    <a:pt x="718698" y="3047999"/>
                  </a:lnTo>
                  <a:lnTo>
                    <a:pt x="711621" y="3073399"/>
                  </a:lnTo>
                  <a:lnTo>
                    <a:pt x="687231" y="3162299"/>
                  </a:lnTo>
                  <a:lnTo>
                    <a:pt x="682072" y="3174999"/>
                  </a:lnTo>
                  <a:lnTo>
                    <a:pt x="674147" y="3200399"/>
                  </a:lnTo>
                  <a:lnTo>
                    <a:pt x="654105" y="3263900"/>
                  </a:lnTo>
                  <a:lnTo>
                    <a:pt x="645443" y="3289300"/>
                  </a:lnTo>
                  <a:lnTo>
                    <a:pt x="640050" y="3302000"/>
                  </a:lnTo>
                  <a:lnTo>
                    <a:pt x="631803" y="3327400"/>
                  </a:lnTo>
                  <a:lnTo>
                    <a:pt x="609000" y="3403600"/>
                  </a:lnTo>
                  <a:lnTo>
                    <a:pt x="605165" y="3416300"/>
                  </a:lnTo>
                  <a:lnTo>
                    <a:pt x="590621" y="3479800"/>
                  </a:lnTo>
                  <a:lnTo>
                    <a:pt x="578802" y="3517900"/>
                  </a:lnTo>
                  <a:lnTo>
                    <a:pt x="559948" y="3581400"/>
                  </a:lnTo>
                  <a:lnTo>
                    <a:pt x="556690" y="3594100"/>
                  </a:lnTo>
                  <a:lnTo>
                    <a:pt x="585242" y="3594100"/>
                  </a:lnTo>
                  <a:lnTo>
                    <a:pt x="603981" y="3517900"/>
                  </a:lnTo>
                  <a:lnTo>
                    <a:pt x="615847" y="3479800"/>
                  </a:lnTo>
                  <a:lnTo>
                    <a:pt x="630203" y="3429000"/>
                  </a:lnTo>
                  <a:lnTo>
                    <a:pt x="634189" y="3416300"/>
                  </a:lnTo>
                  <a:lnTo>
                    <a:pt x="656802" y="3340100"/>
                  </a:lnTo>
                  <a:lnTo>
                    <a:pt x="665068" y="3314700"/>
                  </a:lnTo>
                  <a:lnTo>
                    <a:pt x="670323" y="3302000"/>
                  </a:lnTo>
                  <a:lnTo>
                    <a:pt x="679044" y="3263900"/>
                  </a:lnTo>
                  <a:lnTo>
                    <a:pt x="699202" y="3213099"/>
                  </a:lnTo>
                  <a:lnTo>
                    <a:pt x="706922" y="3187699"/>
                  </a:lnTo>
                  <a:lnTo>
                    <a:pt x="712412" y="3162299"/>
                  </a:lnTo>
                  <a:lnTo>
                    <a:pt x="719341" y="3136899"/>
                  </a:lnTo>
                  <a:lnTo>
                    <a:pt x="736912" y="3073399"/>
                  </a:lnTo>
                  <a:lnTo>
                    <a:pt x="743743" y="3047999"/>
                  </a:lnTo>
                  <a:lnTo>
                    <a:pt x="748586" y="3035299"/>
                  </a:lnTo>
                  <a:lnTo>
                    <a:pt x="755653" y="3009899"/>
                  </a:lnTo>
                  <a:lnTo>
                    <a:pt x="772549" y="2959099"/>
                  </a:lnTo>
                  <a:lnTo>
                    <a:pt x="780552" y="2933699"/>
                  </a:lnTo>
                  <a:lnTo>
                    <a:pt x="785343" y="2908299"/>
                  </a:lnTo>
                  <a:lnTo>
                    <a:pt x="792712" y="2882899"/>
                  </a:lnTo>
                  <a:lnTo>
                    <a:pt x="812305" y="2819399"/>
                  </a:lnTo>
                  <a:lnTo>
                    <a:pt x="821199" y="2781299"/>
                  </a:lnTo>
                  <a:lnTo>
                    <a:pt x="826418" y="2768599"/>
                  </a:lnTo>
                  <a:lnTo>
                    <a:pt x="834195" y="2743199"/>
                  </a:lnTo>
                  <a:lnTo>
                    <a:pt x="853475" y="2666999"/>
                  </a:lnTo>
                  <a:lnTo>
                    <a:pt x="860997" y="2641599"/>
                  </a:lnTo>
                  <a:lnTo>
                    <a:pt x="865362" y="2628899"/>
                  </a:lnTo>
                  <a:lnTo>
                    <a:pt x="871856" y="2603499"/>
                  </a:lnTo>
                  <a:lnTo>
                    <a:pt x="887318" y="2539999"/>
                  </a:lnTo>
                  <a:lnTo>
                    <a:pt x="892935" y="2514599"/>
                  </a:lnTo>
                  <a:lnTo>
                    <a:pt x="896813" y="2501899"/>
                  </a:lnTo>
                  <a:lnTo>
                    <a:pt x="902973" y="2476499"/>
                  </a:lnTo>
                  <a:lnTo>
                    <a:pt x="919054" y="2412999"/>
                  </a:lnTo>
                  <a:lnTo>
                    <a:pt x="925713" y="2387599"/>
                  </a:lnTo>
                  <a:lnTo>
                    <a:pt x="929570" y="2374899"/>
                  </a:lnTo>
                  <a:lnTo>
                    <a:pt x="936070" y="2349499"/>
                  </a:lnTo>
                  <a:lnTo>
                    <a:pt x="951467" y="2285999"/>
                  </a:lnTo>
                  <a:lnTo>
                    <a:pt x="957552" y="2260599"/>
                  </a:lnTo>
                  <a:lnTo>
                    <a:pt x="961537" y="2247899"/>
                  </a:lnTo>
                  <a:lnTo>
                    <a:pt x="966828" y="2222499"/>
                  </a:lnTo>
                  <a:lnTo>
                    <a:pt x="970287" y="2197099"/>
                  </a:lnTo>
                  <a:lnTo>
                    <a:pt x="979446" y="2158999"/>
                  </a:lnTo>
                  <a:lnTo>
                    <a:pt x="991805" y="2108199"/>
                  </a:lnTo>
                  <a:lnTo>
                    <a:pt x="994387" y="2095499"/>
                  </a:lnTo>
                  <a:lnTo>
                    <a:pt x="1007055" y="2031999"/>
                  </a:lnTo>
                  <a:lnTo>
                    <a:pt x="1010453" y="2019299"/>
                  </a:lnTo>
                  <a:lnTo>
                    <a:pt x="1016180" y="1993899"/>
                  </a:lnTo>
                  <a:lnTo>
                    <a:pt x="1019140" y="1981199"/>
                  </a:lnTo>
                  <a:close/>
                </a:path>
                <a:path w="1760854" h="3594100">
                  <a:moveTo>
                    <a:pt x="396648" y="2536158"/>
                  </a:moveTo>
                  <a:lnTo>
                    <a:pt x="390540" y="2590799"/>
                  </a:lnTo>
                  <a:lnTo>
                    <a:pt x="382268" y="2654299"/>
                  </a:lnTo>
                  <a:lnTo>
                    <a:pt x="377096" y="2692399"/>
                  </a:lnTo>
                  <a:lnTo>
                    <a:pt x="373625" y="2705099"/>
                  </a:lnTo>
                  <a:lnTo>
                    <a:pt x="367454" y="2743199"/>
                  </a:lnTo>
                  <a:lnTo>
                    <a:pt x="363119" y="2768599"/>
                  </a:lnTo>
                  <a:lnTo>
                    <a:pt x="356585" y="2806699"/>
                  </a:lnTo>
                  <a:lnTo>
                    <a:pt x="352200" y="2832099"/>
                  </a:lnTo>
                  <a:lnTo>
                    <a:pt x="346077" y="2870199"/>
                  </a:lnTo>
                  <a:lnTo>
                    <a:pt x="342157" y="2895599"/>
                  </a:lnTo>
                  <a:lnTo>
                    <a:pt x="332157" y="2946399"/>
                  </a:lnTo>
                  <a:lnTo>
                    <a:pt x="325579" y="2984499"/>
                  </a:lnTo>
                  <a:lnTo>
                    <a:pt x="320815" y="3009899"/>
                  </a:lnTo>
                  <a:lnTo>
                    <a:pt x="314737" y="3035299"/>
                  </a:lnTo>
                  <a:lnTo>
                    <a:pt x="310428" y="3047999"/>
                  </a:lnTo>
                  <a:lnTo>
                    <a:pt x="302971" y="3086099"/>
                  </a:lnTo>
                  <a:lnTo>
                    <a:pt x="297778" y="3111499"/>
                  </a:lnTo>
                  <a:lnTo>
                    <a:pt x="289920" y="3136899"/>
                  </a:lnTo>
                  <a:lnTo>
                    <a:pt x="284180" y="3162299"/>
                  </a:lnTo>
                  <a:lnTo>
                    <a:pt x="276799" y="3200399"/>
                  </a:lnTo>
                  <a:lnTo>
                    <a:pt x="252350" y="3302000"/>
                  </a:lnTo>
                  <a:lnTo>
                    <a:pt x="246747" y="3314700"/>
                  </a:lnTo>
                  <a:lnTo>
                    <a:pt x="239695" y="3352800"/>
                  </a:lnTo>
                  <a:lnTo>
                    <a:pt x="235290" y="3365500"/>
                  </a:lnTo>
                  <a:lnTo>
                    <a:pt x="227605" y="3390900"/>
                  </a:lnTo>
                  <a:lnTo>
                    <a:pt x="222323" y="3416300"/>
                  </a:lnTo>
                  <a:lnTo>
                    <a:pt x="214095" y="3441700"/>
                  </a:lnTo>
                  <a:lnTo>
                    <a:pt x="208048" y="3454400"/>
                  </a:lnTo>
                  <a:lnTo>
                    <a:pt x="200132" y="3479800"/>
                  </a:lnTo>
                  <a:lnTo>
                    <a:pt x="195314" y="3505200"/>
                  </a:lnTo>
                  <a:lnTo>
                    <a:pt x="187562" y="3517900"/>
                  </a:lnTo>
                  <a:lnTo>
                    <a:pt x="182688" y="3543300"/>
                  </a:lnTo>
                  <a:lnTo>
                    <a:pt x="176444" y="3556000"/>
                  </a:lnTo>
                  <a:lnTo>
                    <a:pt x="203109" y="3556000"/>
                  </a:lnTo>
                  <a:lnTo>
                    <a:pt x="207544" y="3543300"/>
                  </a:lnTo>
                  <a:lnTo>
                    <a:pt x="212449" y="3530600"/>
                  </a:lnTo>
                  <a:lnTo>
                    <a:pt x="220341" y="3505200"/>
                  </a:lnTo>
                  <a:lnTo>
                    <a:pt x="225084" y="3492500"/>
                  </a:lnTo>
                  <a:lnTo>
                    <a:pt x="233031" y="3467100"/>
                  </a:lnTo>
                  <a:lnTo>
                    <a:pt x="239152" y="3441700"/>
                  </a:lnTo>
                  <a:lnTo>
                    <a:pt x="247439" y="3416300"/>
                  </a:lnTo>
                  <a:lnTo>
                    <a:pt x="252804" y="3403600"/>
                  </a:lnTo>
                  <a:lnTo>
                    <a:pt x="260764" y="3365500"/>
                  </a:lnTo>
                  <a:lnTo>
                    <a:pt x="265051" y="3352800"/>
                  </a:lnTo>
                  <a:lnTo>
                    <a:pt x="272124" y="3327400"/>
                  </a:lnTo>
                  <a:lnTo>
                    <a:pt x="277821" y="3302000"/>
                  </a:lnTo>
                  <a:lnTo>
                    <a:pt x="302262" y="3200399"/>
                  </a:lnTo>
                  <a:lnTo>
                    <a:pt x="309657" y="3174999"/>
                  </a:lnTo>
                  <a:lnTo>
                    <a:pt x="315433" y="3149599"/>
                  </a:lnTo>
                  <a:lnTo>
                    <a:pt x="323222" y="3111499"/>
                  </a:lnTo>
                  <a:lnTo>
                    <a:pt x="328458" y="3086099"/>
                  </a:lnTo>
                  <a:lnTo>
                    <a:pt x="335995" y="3060699"/>
                  </a:lnTo>
                  <a:lnTo>
                    <a:pt x="340376" y="3035299"/>
                  </a:lnTo>
                  <a:lnTo>
                    <a:pt x="346467" y="3009899"/>
                  </a:lnTo>
                  <a:lnTo>
                    <a:pt x="351265" y="2984499"/>
                  </a:lnTo>
                  <a:lnTo>
                    <a:pt x="357943" y="2946399"/>
                  </a:lnTo>
                  <a:lnTo>
                    <a:pt x="371835" y="2870199"/>
                  </a:lnTo>
                  <a:lnTo>
                    <a:pt x="378099" y="2844799"/>
                  </a:lnTo>
                  <a:lnTo>
                    <a:pt x="382405" y="2806699"/>
                  </a:lnTo>
                  <a:lnTo>
                    <a:pt x="388909" y="2768599"/>
                  </a:lnTo>
                  <a:lnTo>
                    <a:pt x="393265" y="2755899"/>
                  </a:lnTo>
                  <a:lnTo>
                    <a:pt x="399481" y="2717799"/>
                  </a:lnTo>
                  <a:lnTo>
                    <a:pt x="402963" y="2692399"/>
                  </a:lnTo>
                  <a:lnTo>
                    <a:pt x="408221" y="2654299"/>
                  </a:lnTo>
                  <a:lnTo>
                    <a:pt x="416464" y="2590799"/>
                  </a:lnTo>
                  <a:lnTo>
                    <a:pt x="419667" y="2565399"/>
                  </a:lnTo>
                  <a:lnTo>
                    <a:pt x="423567" y="2539999"/>
                  </a:lnTo>
                  <a:lnTo>
                    <a:pt x="407347" y="2539999"/>
                  </a:lnTo>
                  <a:lnTo>
                    <a:pt x="396648" y="2536158"/>
                  </a:lnTo>
                  <a:close/>
                </a:path>
                <a:path w="1760854" h="3594100">
                  <a:moveTo>
                    <a:pt x="861735" y="2539999"/>
                  </a:moveTo>
                  <a:lnTo>
                    <a:pt x="464508" y="2539999"/>
                  </a:lnTo>
                  <a:lnTo>
                    <a:pt x="491690" y="2552699"/>
                  </a:lnTo>
                  <a:lnTo>
                    <a:pt x="554141" y="2552699"/>
                  </a:lnTo>
                  <a:lnTo>
                    <a:pt x="592110" y="2565399"/>
                  </a:lnTo>
                  <a:lnTo>
                    <a:pt x="854146" y="2565399"/>
                  </a:lnTo>
                  <a:lnTo>
                    <a:pt x="861735" y="2539999"/>
                  </a:lnTo>
                  <a:close/>
                </a:path>
                <a:path w="1760854" h="3594100">
                  <a:moveTo>
                    <a:pt x="1127732" y="2539999"/>
                  </a:moveTo>
                  <a:lnTo>
                    <a:pt x="887318" y="2539999"/>
                  </a:lnTo>
                  <a:lnTo>
                    <a:pt x="881133" y="2565399"/>
                  </a:lnTo>
                  <a:lnTo>
                    <a:pt x="956320" y="2565399"/>
                  </a:lnTo>
                  <a:lnTo>
                    <a:pt x="1022670" y="2552699"/>
                  </a:lnTo>
                  <a:lnTo>
                    <a:pt x="1090367" y="2552699"/>
                  </a:lnTo>
                  <a:lnTo>
                    <a:pt x="1127732" y="2539999"/>
                  </a:lnTo>
                  <a:close/>
                </a:path>
                <a:path w="1760854" h="3594100">
                  <a:moveTo>
                    <a:pt x="528830" y="0"/>
                  </a:moveTo>
                  <a:lnTo>
                    <a:pt x="515418" y="12700"/>
                  </a:lnTo>
                  <a:lnTo>
                    <a:pt x="512178" y="12700"/>
                  </a:lnTo>
                  <a:lnTo>
                    <a:pt x="514888" y="25400"/>
                  </a:lnTo>
                  <a:lnTo>
                    <a:pt x="515239" y="38100"/>
                  </a:lnTo>
                  <a:lnTo>
                    <a:pt x="515240" y="50800"/>
                  </a:lnTo>
                  <a:lnTo>
                    <a:pt x="512199" y="139700"/>
                  </a:lnTo>
                  <a:lnTo>
                    <a:pt x="511761" y="215900"/>
                  </a:lnTo>
                  <a:lnTo>
                    <a:pt x="511761" y="495300"/>
                  </a:lnTo>
                  <a:lnTo>
                    <a:pt x="510901" y="520700"/>
                  </a:lnTo>
                  <a:lnTo>
                    <a:pt x="505689" y="635000"/>
                  </a:lnTo>
                  <a:lnTo>
                    <a:pt x="504384" y="660400"/>
                  </a:lnTo>
                  <a:lnTo>
                    <a:pt x="500038" y="787400"/>
                  </a:lnTo>
                  <a:lnTo>
                    <a:pt x="499163" y="825500"/>
                  </a:lnTo>
                  <a:lnTo>
                    <a:pt x="496882" y="901700"/>
                  </a:lnTo>
                  <a:lnTo>
                    <a:pt x="494273" y="977900"/>
                  </a:lnTo>
                  <a:lnTo>
                    <a:pt x="491239" y="1054100"/>
                  </a:lnTo>
                  <a:lnTo>
                    <a:pt x="489065" y="1117600"/>
                  </a:lnTo>
                  <a:lnTo>
                    <a:pt x="487760" y="1143000"/>
                  </a:lnTo>
                  <a:lnTo>
                    <a:pt x="483853" y="1231900"/>
                  </a:lnTo>
                  <a:lnTo>
                    <a:pt x="482117" y="1270000"/>
                  </a:lnTo>
                  <a:lnTo>
                    <a:pt x="480819" y="1282700"/>
                  </a:lnTo>
                  <a:lnTo>
                    <a:pt x="479502" y="1320800"/>
                  </a:lnTo>
                  <a:lnTo>
                    <a:pt x="473317" y="1447800"/>
                  </a:lnTo>
                  <a:lnTo>
                    <a:pt x="472441" y="1460500"/>
                  </a:lnTo>
                  <a:lnTo>
                    <a:pt x="470708" y="1498599"/>
                  </a:lnTo>
                  <a:lnTo>
                    <a:pt x="466797" y="1574799"/>
                  </a:lnTo>
                  <a:lnTo>
                    <a:pt x="465489" y="1612899"/>
                  </a:lnTo>
                  <a:lnTo>
                    <a:pt x="464210" y="1625599"/>
                  </a:lnTo>
                  <a:lnTo>
                    <a:pt x="462452" y="1663699"/>
                  </a:lnTo>
                  <a:lnTo>
                    <a:pt x="458539" y="1752599"/>
                  </a:lnTo>
                  <a:lnTo>
                    <a:pt x="456803" y="1777999"/>
                  </a:lnTo>
                  <a:lnTo>
                    <a:pt x="455505" y="1803399"/>
                  </a:lnTo>
                  <a:lnTo>
                    <a:pt x="453227" y="1841499"/>
                  </a:lnTo>
                  <a:lnTo>
                    <a:pt x="448011" y="1930399"/>
                  </a:lnTo>
                  <a:lnTo>
                    <a:pt x="445414" y="1968499"/>
                  </a:lnTo>
                  <a:lnTo>
                    <a:pt x="443679" y="1981199"/>
                  </a:lnTo>
                  <a:lnTo>
                    <a:pt x="441063" y="2019299"/>
                  </a:lnTo>
                  <a:lnTo>
                    <a:pt x="434976" y="2120899"/>
                  </a:lnTo>
                  <a:lnTo>
                    <a:pt x="432267" y="2158999"/>
                  </a:lnTo>
                  <a:lnTo>
                    <a:pt x="430954" y="2171699"/>
                  </a:lnTo>
                  <a:lnTo>
                    <a:pt x="428330" y="2209799"/>
                  </a:lnTo>
                  <a:lnTo>
                    <a:pt x="421529" y="2298699"/>
                  </a:lnTo>
                  <a:lnTo>
                    <a:pt x="418490" y="2324099"/>
                  </a:lnTo>
                  <a:lnTo>
                    <a:pt x="416336" y="2349499"/>
                  </a:lnTo>
                  <a:lnTo>
                    <a:pt x="412746" y="2387599"/>
                  </a:lnTo>
                  <a:lnTo>
                    <a:pt x="403627" y="2476499"/>
                  </a:lnTo>
                  <a:lnTo>
                    <a:pt x="400517" y="2510493"/>
                  </a:lnTo>
                  <a:lnTo>
                    <a:pt x="411986" y="2514599"/>
                  </a:lnTo>
                  <a:lnTo>
                    <a:pt x="400141" y="2514599"/>
                  </a:lnTo>
                  <a:lnTo>
                    <a:pt x="397560" y="2527299"/>
                  </a:lnTo>
                  <a:lnTo>
                    <a:pt x="396648" y="2536158"/>
                  </a:lnTo>
                  <a:lnTo>
                    <a:pt x="407347" y="2539999"/>
                  </a:lnTo>
                  <a:lnTo>
                    <a:pt x="423567" y="2539999"/>
                  </a:lnTo>
                  <a:lnTo>
                    <a:pt x="426201" y="2514599"/>
                  </a:lnTo>
                  <a:lnTo>
                    <a:pt x="411986" y="2514599"/>
                  </a:lnTo>
                  <a:lnTo>
                    <a:pt x="400517" y="2510493"/>
                  </a:lnTo>
                  <a:lnTo>
                    <a:pt x="426575" y="2510493"/>
                  </a:lnTo>
                  <a:lnTo>
                    <a:pt x="429670" y="2476499"/>
                  </a:lnTo>
                  <a:lnTo>
                    <a:pt x="438804" y="2387599"/>
                  </a:lnTo>
                  <a:lnTo>
                    <a:pt x="442384" y="2349499"/>
                  </a:lnTo>
                  <a:lnTo>
                    <a:pt x="444576" y="2336799"/>
                  </a:lnTo>
                  <a:lnTo>
                    <a:pt x="447620" y="2298699"/>
                  </a:lnTo>
                  <a:lnTo>
                    <a:pt x="454610" y="2209799"/>
                  </a:lnTo>
                  <a:lnTo>
                    <a:pt x="457094" y="2171699"/>
                  </a:lnTo>
                  <a:lnTo>
                    <a:pt x="458388" y="2158999"/>
                  </a:lnTo>
                  <a:lnTo>
                    <a:pt x="461111" y="2120899"/>
                  </a:lnTo>
                  <a:lnTo>
                    <a:pt x="474151" y="1930399"/>
                  </a:lnTo>
                  <a:lnTo>
                    <a:pt x="479366" y="1841499"/>
                  </a:lnTo>
                  <a:lnTo>
                    <a:pt x="481651" y="1803399"/>
                  </a:lnTo>
                  <a:lnTo>
                    <a:pt x="482961" y="1777999"/>
                  </a:lnTo>
                  <a:lnTo>
                    <a:pt x="484701" y="1752599"/>
                  </a:lnTo>
                  <a:lnTo>
                    <a:pt x="488610" y="1663699"/>
                  </a:lnTo>
                  <a:lnTo>
                    <a:pt x="490330" y="1638299"/>
                  </a:lnTo>
                  <a:lnTo>
                    <a:pt x="491658" y="1612899"/>
                  </a:lnTo>
                  <a:lnTo>
                    <a:pt x="492959" y="1574799"/>
                  </a:lnTo>
                  <a:lnTo>
                    <a:pt x="496869" y="1498599"/>
                  </a:lnTo>
                  <a:lnTo>
                    <a:pt x="498613" y="1460500"/>
                  </a:lnTo>
                  <a:lnTo>
                    <a:pt x="499475" y="1447800"/>
                  </a:lnTo>
                  <a:lnTo>
                    <a:pt x="505677" y="1320800"/>
                  </a:lnTo>
                  <a:lnTo>
                    <a:pt x="508276" y="1270000"/>
                  </a:lnTo>
                  <a:lnTo>
                    <a:pt x="510016" y="1231900"/>
                  </a:lnTo>
                  <a:lnTo>
                    <a:pt x="513934" y="1143000"/>
                  </a:lnTo>
                  <a:lnTo>
                    <a:pt x="515236" y="1117600"/>
                  </a:lnTo>
                  <a:lnTo>
                    <a:pt x="517408" y="1054100"/>
                  </a:lnTo>
                  <a:lnTo>
                    <a:pt x="520457" y="977900"/>
                  </a:lnTo>
                  <a:lnTo>
                    <a:pt x="523064" y="901700"/>
                  </a:lnTo>
                  <a:lnTo>
                    <a:pt x="525346" y="825500"/>
                  </a:lnTo>
                  <a:lnTo>
                    <a:pt x="526209" y="787400"/>
                  </a:lnTo>
                  <a:lnTo>
                    <a:pt x="527084" y="774700"/>
                  </a:lnTo>
                  <a:lnTo>
                    <a:pt x="527954" y="736600"/>
                  </a:lnTo>
                  <a:lnTo>
                    <a:pt x="530555" y="660400"/>
                  </a:lnTo>
                  <a:lnTo>
                    <a:pt x="537076" y="533400"/>
                  </a:lnTo>
                  <a:lnTo>
                    <a:pt x="537954" y="495300"/>
                  </a:lnTo>
                  <a:lnTo>
                    <a:pt x="537955" y="215900"/>
                  </a:lnTo>
                  <a:lnTo>
                    <a:pt x="538386" y="139700"/>
                  </a:lnTo>
                  <a:lnTo>
                    <a:pt x="541428" y="50800"/>
                  </a:lnTo>
                  <a:lnTo>
                    <a:pt x="541530" y="25400"/>
                  </a:lnTo>
                  <a:lnTo>
                    <a:pt x="541102" y="25400"/>
                  </a:lnTo>
                  <a:lnTo>
                    <a:pt x="536463" y="12700"/>
                  </a:lnTo>
                  <a:lnTo>
                    <a:pt x="528830" y="0"/>
                  </a:lnTo>
                  <a:close/>
                </a:path>
                <a:path w="1760854" h="3594100">
                  <a:moveTo>
                    <a:pt x="468252" y="2514599"/>
                  </a:moveTo>
                  <a:lnTo>
                    <a:pt x="426201" y="2514599"/>
                  </a:lnTo>
                  <a:lnTo>
                    <a:pt x="423567" y="2539999"/>
                  </a:lnTo>
                  <a:lnTo>
                    <a:pt x="594885" y="2539999"/>
                  </a:lnTo>
                  <a:lnTo>
                    <a:pt x="557018" y="2527299"/>
                  </a:lnTo>
                  <a:lnTo>
                    <a:pt x="495395" y="2527299"/>
                  </a:lnTo>
                  <a:lnTo>
                    <a:pt x="468252" y="2514599"/>
                  </a:lnTo>
                  <a:close/>
                </a:path>
                <a:path w="1760854" h="3594100">
                  <a:moveTo>
                    <a:pt x="1187704" y="2527299"/>
                  </a:moveTo>
                  <a:lnTo>
                    <a:pt x="1019816" y="2527299"/>
                  </a:lnTo>
                  <a:lnTo>
                    <a:pt x="954267" y="2539999"/>
                  </a:lnTo>
                  <a:lnTo>
                    <a:pt x="1152825" y="2539999"/>
                  </a:lnTo>
                  <a:lnTo>
                    <a:pt x="1187704" y="2527299"/>
                  </a:lnTo>
                  <a:close/>
                </a:path>
                <a:path w="1760854" h="3594100">
                  <a:moveTo>
                    <a:pt x="376514" y="2501899"/>
                  </a:moveTo>
                  <a:lnTo>
                    <a:pt x="257978" y="2501899"/>
                  </a:lnTo>
                  <a:lnTo>
                    <a:pt x="289636" y="2514599"/>
                  </a:lnTo>
                  <a:lnTo>
                    <a:pt x="314551" y="2514599"/>
                  </a:lnTo>
                  <a:lnTo>
                    <a:pt x="349697" y="2527299"/>
                  </a:lnTo>
                  <a:lnTo>
                    <a:pt x="371981" y="2527299"/>
                  </a:lnTo>
                  <a:lnTo>
                    <a:pt x="396648" y="2536158"/>
                  </a:lnTo>
                  <a:lnTo>
                    <a:pt x="397560" y="2527299"/>
                  </a:lnTo>
                  <a:lnTo>
                    <a:pt x="400141" y="2514599"/>
                  </a:lnTo>
                  <a:lnTo>
                    <a:pt x="400517" y="2510493"/>
                  </a:lnTo>
                  <a:lnTo>
                    <a:pt x="376514" y="2501899"/>
                  </a:lnTo>
                  <a:close/>
                </a:path>
                <a:path w="1760854" h="3594100">
                  <a:moveTo>
                    <a:pt x="1447784" y="2438399"/>
                  </a:moveTo>
                  <a:lnTo>
                    <a:pt x="1434811" y="2438399"/>
                  </a:lnTo>
                  <a:lnTo>
                    <a:pt x="1358969" y="2463799"/>
                  </a:lnTo>
                  <a:lnTo>
                    <a:pt x="1291908" y="2476499"/>
                  </a:lnTo>
                  <a:lnTo>
                    <a:pt x="1260936" y="2489199"/>
                  </a:lnTo>
                  <a:lnTo>
                    <a:pt x="1205038" y="2501899"/>
                  </a:lnTo>
                  <a:lnTo>
                    <a:pt x="1183331" y="2501899"/>
                  </a:lnTo>
                  <a:lnTo>
                    <a:pt x="1148240" y="2514599"/>
                  </a:lnTo>
                  <a:lnTo>
                    <a:pt x="1124442" y="2514599"/>
                  </a:lnTo>
                  <a:lnTo>
                    <a:pt x="1086623" y="2527299"/>
                  </a:lnTo>
                  <a:lnTo>
                    <a:pt x="1210542" y="2527299"/>
                  </a:lnTo>
                  <a:lnTo>
                    <a:pt x="1267202" y="2514599"/>
                  </a:lnTo>
                  <a:lnTo>
                    <a:pt x="1298376" y="2501899"/>
                  </a:lnTo>
                  <a:lnTo>
                    <a:pt x="1365821" y="2489199"/>
                  </a:lnTo>
                  <a:lnTo>
                    <a:pt x="1440414" y="2463799"/>
                  </a:lnTo>
                  <a:lnTo>
                    <a:pt x="1447784" y="2438399"/>
                  </a:lnTo>
                  <a:close/>
                </a:path>
                <a:path w="1760854" h="3594100">
                  <a:moveTo>
                    <a:pt x="319430" y="2489199"/>
                  </a:moveTo>
                  <a:lnTo>
                    <a:pt x="185365" y="2489199"/>
                  </a:lnTo>
                  <a:lnTo>
                    <a:pt x="205084" y="2501899"/>
                  </a:lnTo>
                  <a:lnTo>
                    <a:pt x="354253" y="2501899"/>
                  </a:lnTo>
                  <a:lnTo>
                    <a:pt x="319430" y="2489199"/>
                  </a:lnTo>
                  <a:close/>
                </a:path>
                <a:path w="1760854" h="3594100">
                  <a:moveTo>
                    <a:pt x="262575" y="2476499"/>
                  </a:moveTo>
                  <a:lnTo>
                    <a:pt x="107069" y="2476499"/>
                  </a:lnTo>
                  <a:lnTo>
                    <a:pt x="133741" y="2489199"/>
                  </a:lnTo>
                  <a:lnTo>
                    <a:pt x="294585" y="2489199"/>
                  </a:lnTo>
                  <a:lnTo>
                    <a:pt x="262575" y="2476499"/>
                  </a:lnTo>
                  <a:close/>
                </a:path>
                <a:path w="1760854" h="3594100">
                  <a:moveTo>
                    <a:pt x="190035" y="2463799"/>
                  </a:moveTo>
                  <a:lnTo>
                    <a:pt x="64923" y="2463799"/>
                  </a:lnTo>
                  <a:lnTo>
                    <a:pt x="90665" y="2476499"/>
                  </a:lnTo>
                  <a:lnTo>
                    <a:pt x="209646" y="2476499"/>
                  </a:lnTo>
                  <a:lnTo>
                    <a:pt x="190035" y="2463799"/>
                  </a:lnTo>
                  <a:close/>
                </a:path>
                <a:path w="1760854" h="3594100">
                  <a:moveTo>
                    <a:pt x="16065" y="2425699"/>
                  </a:moveTo>
                  <a:lnTo>
                    <a:pt x="15910" y="2451099"/>
                  </a:lnTo>
                  <a:lnTo>
                    <a:pt x="49056" y="2463799"/>
                  </a:lnTo>
                  <a:lnTo>
                    <a:pt x="138662" y="2463799"/>
                  </a:lnTo>
                  <a:lnTo>
                    <a:pt x="112748" y="2451099"/>
                  </a:lnTo>
                  <a:lnTo>
                    <a:pt x="96993" y="2451099"/>
                  </a:lnTo>
                  <a:lnTo>
                    <a:pt x="71018" y="2438399"/>
                  </a:lnTo>
                  <a:lnTo>
                    <a:pt x="55595" y="2438399"/>
                  </a:lnTo>
                  <a:lnTo>
                    <a:pt x="16065" y="2425699"/>
                  </a:lnTo>
                  <a:close/>
                </a:path>
                <a:path w="1760854" h="3594100">
                  <a:moveTo>
                    <a:pt x="1151417" y="1295400"/>
                  </a:moveTo>
                  <a:lnTo>
                    <a:pt x="1131846" y="1295400"/>
                  </a:lnTo>
                  <a:lnTo>
                    <a:pt x="1125351" y="1296441"/>
                  </a:lnTo>
                  <a:lnTo>
                    <a:pt x="1117335" y="1346200"/>
                  </a:lnTo>
                  <a:lnTo>
                    <a:pt x="1108647" y="1409700"/>
                  </a:lnTo>
                  <a:lnTo>
                    <a:pt x="1106533" y="1422400"/>
                  </a:lnTo>
                  <a:lnTo>
                    <a:pt x="1102522" y="1447800"/>
                  </a:lnTo>
                  <a:lnTo>
                    <a:pt x="1099919" y="1460500"/>
                  </a:lnTo>
                  <a:lnTo>
                    <a:pt x="1095562" y="1473200"/>
                  </a:lnTo>
                  <a:lnTo>
                    <a:pt x="1088169" y="1523999"/>
                  </a:lnTo>
                  <a:lnTo>
                    <a:pt x="1085062" y="1536699"/>
                  </a:lnTo>
                  <a:lnTo>
                    <a:pt x="1080263" y="1562099"/>
                  </a:lnTo>
                  <a:lnTo>
                    <a:pt x="1077577" y="1574799"/>
                  </a:lnTo>
                  <a:lnTo>
                    <a:pt x="1072888" y="1600199"/>
                  </a:lnTo>
                  <a:lnTo>
                    <a:pt x="1062368" y="1650999"/>
                  </a:lnTo>
                  <a:lnTo>
                    <a:pt x="1051448" y="1714499"/>
                  </a:lnTo>
                  <a:lnTo>
                    <a:pt x="1044103" y="1752599"/>
                  </a:lnTo>
                  <a:lnTo>
                    <a:pt x="1041402" y="1765299"/>
                  </a:lnTo>
                  <a:lnTo>
                    <a:pt x="1036676" y="1790699"/>
                  </a:lnTo>
                  <a:lnTo>
                    <a:pt x="1020478" y="1854199"/>
                  </a:lnTo>
                  <a:lnTo>
                    <a:pt x="1017390" y="1866899"/>
                  </a:lnTo>
                  <a:lnTo>
                    <a:pt x="1003142" y="1930399"/>
                  </a:lnTo>
                  <a:lnTo>
                    <a:pt x="993273" y="1968499"/>
                  </a:lnTo>
                  <a:lnTo>
                    <a:pt x="993118" y="1981199"/>
                  </a:lnTo>
                  <a:lnTo>
                    <a:pt x="1019492" y="1981199"/>
                  </a:lnTo>
                  <a:lnTo>
                    <a:pt x="1028613" y="1943099"/>
                  </a:lnTo>
                  <a:lnTo>
                    <a:pt x="1043049" y="1879599"/>
                  </a:lnTo>
                  <a:lnTo>
                    <a:pt x="1046045" y="1866899"/>
                  </a:lnTo>
                  <a:lnTo>
                    <a:pt x="1062224" y="1790699"/>
                  </a:lnTo>
                  <a:lnTo>
                    <a:pt x="1067059" y="1765299"/>
                  </a:lnTo>
                  <a:lnTo>
                    <a:pt x="1069789" y="1752599"/>
                  </a:lnTo>
                  <a:lnTo>
                    <a:pt x="1077221" y="1714499"/>
                  </a:lnTo>
                  <a:lnTo>
                    <a:pt x="1088030" y="1663699"/>
                  </a:lnTo>
                  <a:lnTo>
                    <a:pt x="1098589" y="1612899"/>
                  </a:lnTo>
                  <a:lnTo>
                    <a:pt x="1103461" y="1587499"/>
                  </a:lnTo>
                  <a:lnTo>
                    <a:pt x="1105989" y="1562099"/>
                  </a:lnTo>
                  <a:lnTo>
                    <a:pt x="1110750" y="1536699"/>
                  </a:lnTo>
                  <a:lnTo>
                    <a:pt x="1113947" y="1523999"/>
                  </a:lnTo>
                  <a:lnTo>
                    <a:pt x="1121328" y="1485900"/>
                  </a:lnTo>
                  <a:lnTo>
                    <a:pt x="1125664" y="1460500"/>
                  </a:lnTo>
                  <a:lnTo>
                    <a:pt x="1128276" y="1447800"/>
                  </a:lnTo>
                  <a:lnTo>
                    <a:pt x="1132305" y="1422400"/>
                  </a:lnTo>
                  <a:lnTo>
                    <a:pt x="1134536" y="1409700"/>
                  </a:lnTo>
                  <a:lnTo>
                    <a:pt x="1143232" y="1346200"/>
                  </a:lnTo>
                  <a:lnTo>
                    <a:pt x="1151417" y="1295400"/>
                  </a:lnTo>
                  <a:close/>
                </a:path>
                <a:path w="1760854" h="3594100">
                  <a:moveTo>
                    <a:pt x="480380" y="1295400"/>
                  </a:moveTo>
                  <a:lnTo>
                    <a:pt x="332339" y="1295400"/>
                  </a:lnTo>
                  <a:lnTo>
                    <a:pt x="360217" y="1308100"/>
                  </a:lnTo>
                  <a:lnTo>
                    <a:pt x="449221" y="1308100"/>
                  </a:lnTo>
                  <a:lnTo>
                    <a:pt x="465603" y="1320800"/>
                  </a:lnTo>
                  <a:lnTo>
                    <a:pt x="479502" y="1320800"/>
                  </a:lnTo>
                  <a:lnTo>
                    <a:pt x="480380" y="1295400"/>
                  </a:lnTo>
                  <a:close/>
                </a:path>
                <a:path w="1760854" h="3594100">
                  <a:moveTo>
                    <a:pt x="1129611" y="1270000"/>
                  </a:moveTo>
                  <a:lnTo>
                    <a:pt x="1128151" y="1270000"/>
                  </a:lnTo>
                  <a:lnTo>
                    <a:pt x="1050037" y="1282700"/>
                  </a:lnTo>
                  <a:lnTo>
                    <a:pt x="985820" y="1282700"/>
                  </a:lnTo>
                  <a:lnTo>
                    <a:pt x="957793" y="1295400"/>
                  </a:lnTo>
                  <a:lnTo>
                    <a:pt x="506977" y="1295400"/>
                  </a:lnTo>
                  <a:lnTo>
                    <a:pt x="505677" y="1320800"/>
                  </a:lnTo>
                  <a:lnTo>
                    <a:pt x="959747" y="1320800"/>
                  </a:lnTo>
                  <a:lnTo>
                    <a:pt x="987565" y="1308100"/>
                  </a:lnTo>
                  <a:lnTo>
                    <a:pt x="1052638" y="1308100"/>
                  </a:lnTo>
                  <a:lnTo>
                    <a:pt x="1125351" y="1296441"/>
                  </a:lnTo>
                  <a:lnTo>
                    <a:pt x="1129611" y="1270000"/>
                  </a:lnTo>
                  <a:close/>
                </a:path>
                <a:path w="1760854" h="3594100">
                  <a:moveTo>
                    <a:pt x="1291128" y="101600"/>
                  </a:moveTo>
                  <a:lnTo>
                    <a:pt x="1264199" y="101600"/>
                  </a:lnTo>
                  <a:lnTo>
                    <a:pt x="1262573" y="114300"/>
                  </a:lnTo>
                  <a:lnTo>
                    <a:pt x="1259695" y="139700"/>
                  </a:lnTo>
                  <a:lnTo>
                    <a:pt x="1255340" y="177800"/>
                  </a:lnTo>
                  <a:lnTo>
                    <a:pt x="1250871" y="228600"/>
                  </a:lnTo>
                  <a:lnTo>
                    <a:pt x="1246963" y="266700"/>
                  </a:lnTo>
                  <a:lnTo>
                    <a:pt x="1239588" y="355600"/>
                  </a:lnTo>
                  <a:lnTo>
                    <a:pt x="1234384" y="406400"/>
                  </a:lnTo>
                  <a:lnTo>
                    <a:pt x="1230367" y="431800"/>
                  </a:lnTo>
                  <a:lnTo>
                    <a:pt x="1227321" y="469900"/>
                  </a:lnTo>
                  <a:lnTo>
                    <a:pt x="1224239" y="508000"/>
                  </a:lnTo>
                  <a:lnTo>
                    <a:pt x="1219913" y="558800"/>
                  </a:lnTo>
                  <a:lnTo>
                    <a:pt x="1215182" y="596900"/>
                  </a:lnTo>
                  <a:lnTo>
                    <a:pt x="1210301" y="647700"/>
                  </a:lnTo>
                  <a:lnTo>
                    <a:pt x="1197315" y="723900"/>
                  </a:lnTo>
                  <a:lnTo>
                    <a:pt x="1189798" y="774700"/>
                  </a:lnTo>
                  <a:lnTo>
                    <a:pt x="1186721" y="787400"/>
                  </a:lnTo>
                  <a:lnTo>
                    <a:pt x="1181910" y="838200"/>
                  </a:lnTo>
                  <a:lnTo>
                    <a:pt x="1180570" y="850900"/>
                  </a:lnTo>
                  <a:lnTo>
                    <a:pt x="1177993" y="876300"/>
                  </a:lnTo>
                  <a:lnTo>
                    <a:pt x="1171910" y="927100"/>
                  </a:lnTo>
                  <a:lnTo>
                    <a:pt x="1169723" y="952500"/>
                  </a:lnTo>
                  <a:lnTo>
                    <a:pt x="1167918" y="965200"/>
                  </a:lnTo>
                  <a:lnTo>
                    <a:pt x="1165277" y="990600"/>
                  </a:lnTo>
                  <a:lnTo>
                    <a:pt x="1163142" y="1016000"/>
                  </a:lnTo>
                  <a:lnTo>
                    <a:pt x="1160495" y="1041400"/>
                  </a:lnTo>
                  <a:lnTo>
                    <a:pt x="1155329" y="1079500"/>
                  </a:lnTo>
                  <a:lnTo>
                    <a:pt x="1153205" y="1092200"/>
                  </a:lnTo>
                  <a:lnTo>
                    <a:pt x="1150114" y="1117600"/>
                  </a:lnTo>
                  <a:lnTo>
                    <a:pt x="1147866" y="1130300"/>
                  </a:lnTo>
                  <a:lnTo>
                    <a:pt x="1139567" y="1193800"/>
                  </a:lnTo>
                  <a:lnTo>
                    <a:pt x="1137461" y="1206500"/>
                  </a:lnTo>
                  <a:lnTo>
                    <a:pt x="1129611" y="1270000"/>
                  </a:lnTo>
                  <a:lnTo>
                    <a:pt x="1125351" y="1296441"/>
                  </a:lnTo>
                  <a:lnTo>
                    <a:pt x="1131846" y="1295400"/>
                  </a:lnTo>
                  <a:lnTo>
                    <a:pt x="1151417" y="1295400"/>
                  </a:lnTo>
                  <a:lnTo>
                    <a:pt x="1155510" y="1270000"/>
                  </a:lnTo>
                  <a:lnTo>
                    <a:pt x="1163306" y="1219200"/>
                  </a:lnTo>
                  <a:lnTo>
                    <a:pt x="1165546" y="1193800"/>
                  </a:lnTo>
                  <a:lnTo>
                    <a:pt x="1173760" y="1130300"/>
                  </a:lnTo>
                  <a:lnTo>
                    <a:pt x="1176077" y="1117600"/>
                  </a:lnTo>
                  <a:lnTo>
                    <a:pt x="1179069" y="1092200"/>
                  </a:lnTo>
                  <a:lnTo>
                    <a:pt x="1181291" y="1079500"/>
                  </a:lnTo>
                  <a:lnTo>
                    <a:pt x="1186555" y="1041400"/>
                  </a:lnTo>
                  <a:lnTo>
                    <a:pt x="1189125" y="1016000"/>
                  </a:lnTo>
                  <a:lnTo>
                    <a:pt x="1191334" y="1003300"/>
                  </a:lnTo>
                  <a:lnTo>
                    <a:pt x="1193909" y="977900"/>
                  </a:lnTo>
                  <a:lnTo>
                    <a:pt x="1195798" y="952500"/>
                  </a:lnTo>
                  <a:lnTo>
                    <a:pt x="1197956" y="939800"/>
                  </a:lnTo>
                  <a:lnTo>
                    <a:pt x="1204042" y="876300"/>
                  </a:lnTo>
                  <a:lnTo>
                    <a:pt x="1206680" y="850900"/>
                  </a:lnTo>
                  <a:lnTo>
                    <a:pt x="1207949" y="838200"/>
                  </a:lnTo>
                  <a:lnTo>
                    <a:pt x="1212697" y="800100"/>
                  </a:lnTo>
                  <a:lnTo>
                    <a:pt x="1215704" y="774700"/>
                  </a:lnTo>
                  <a:lnTo>
                    <a:pt x="1223181" y="723900"/>
                  </a:lnTo>
                  <a:lnTo>
                    <a:pt x="1236271" y="647700"/>
                  </a:lnTo>
                  <a:lnTo>
                    <a:pt x="1241168" y="609600"/>
                  </a:lnTo>
                  <a:lnTo>
                    <a:pt x="1245998" y="558800"/>
                  </a:lnTo>
                  <a:lnTo>
                    <a:pt x="1250364" y="508000"/>
                  </a:lnTo>
                  <a:lnTo>
                    <a:pt x="1253365" y="469900"/>
                  </a:lnTo>
                  <a:lnTo>
                    <a:pt x="1256404" y="444500"/>
                  </a:lnTo>
                  <a:lnTo>
                    <a:pt x="1260426" y="406400"/>
                  </a:lnTo>
                  <a:lnTo>
                    <a:pt x="1265654" y="355600"/>
                  </a:lnTo>
                  <a:lnTo>
                    <a:pt x="1273054" y="279400"/>
                  </a:lnTo>
                  <a:lnTo>
                    <a:pt x="1276969" y="228600"/>
                  </a:lnTo>
                  <a:lnTo>
                    <a:pt x="1281408" y="177800"/>
                  </a:lnTo>
                  <a:lnTo>
                    <a:pt x="1288658" y="114300"/>
                  </a:lnTo>
                  <a:lnTo>
                    <a:pt x="1290487" y="114300"/>
                  </a:lnTo>
                  <a:lnTo>
                    <a:pt x="1291128" y="101600"/>
                  </a:lnTo>
                  <a:close/>
                </a:path>
                <a:path w="1760854" h="3594100">
                  <a:moveTo>
                    <a:pt x="452249" y="1282700"/>
                  </a:moveTo>
                  <a:lnTo>
                    <a:pt x="230248" y="1282700"/>
                  </a:lnTo>
                  <a:lnTo>
                    <a:pt x="312924" y="1295400"/>
                  </a:lnTo>
                  <a:lnTo>
                    <a:pt x="468028" y="1295400"/>
                  </a:lnTo>
                  <a:lnTo>
                    <a:pt x="452249" y="1282700"/>
                  </a:lnTo>
                  <a:close/>
                </a:path>
                <a:path w="1760854" h="3594100">
                  <a:moveTo>
                    <a:pt x="1325474" y="1270000"/>
                  </a:moveTo>
                  <a:lnTo>
                    <a:pt x="1155510" y="1270000"/>
                  </a:lnTo>
                  <a:lnTo>
                    <a:pt x="1151417" y="1295400"/>
                  </a:lnTo>
                  <a:lnTo>
                    <a:pt x="1199249" y="1295400"/>
                  </a:lnTo>
                  <a:lnTo>
                    <a:pt x="1279122" y="1282700"/>
                  </a:lnTo>
                  <a:lnTo>
                    <a:pt x="1298522" y="1282700"/>
                  </a:lnTo>
                  <a:lnTo>
                    <a:pt x="1325474" y="1270000"/>
                  </a:lnTo>
                  <a:close/>
                </a:path>
                <a:path w="1760854" h="3594100">
                  <a:moveTo>
                    <a:pt x="335756" y="1270000"/>
                  </a:moveTo>
                  <a:lnTo>
                    <a:pt x="136048" y="1270000"/>
                  </a:lnTo>
                  <a:lnTo>
                    <a:pt x="181002" y="1282700"/>
                  </a:lnTo>
                  <a:lnTo>
                    <a:pt x="363724" y="1282700"/>
                  </a:lnTo>
                  <a:lnTo>
                    <a:pt x="335756" y="1270000"/>
                  </a:lnTo>
                  <a:close/>
                </a:path>
                <a:path w="1760854" h="3594100">
                  <a:moveTo>
                    <a:pt x="234242" y="1257300"/>
                  </a:moveTo>
                  <a:lnTo>
                    <a:pt x="82842" y="1257300"/>
                  </a:lnTo>
                  <a:lnTo>
                    <a:pt x="96276" y="1270000"/>
                  </a:lnTo>
                  <a:lnTo>
                    <a:pt x="317580" y="1270000"/>
                  </a:lnTo>
                  <a:lnTo>
                    <a:pt x="234242" y="1257300"/>
                  </a:lnTo>
                  <a:close/>
                </a:path>
                <a:path w="1760854" h="3594100">
                  <a:moveTo>
                    <a:pt x="1410823" y="1257300"/>
                  </a:moveTo>
                  <a:lnTo>
                    <a:pt x="1276179" y="1257300"/>
                  </a:lnTo>
                  <a:lnTo>
                    <a:pt x="1196122" y="1270000"/>
                  </a:lnTo>
                  <a:lnTo>
                    <a:pt x="1342492" y="1270000"/>
                  </a:lnTo>
                  <a:lnTo>
                    <a:pt x="1410823" y="1257300"/>
                  </a:lnTo>
                  <a:close/>
                </a:path>
                <a:path w="1760854" h="3594100">
                  <a:moveTo>
                    <a:pt x="10143" y="1206500"/>
                  </a:moveTo>
                  <a:lnTo>
                    <a:pt x="0" y="1206500"/>
                  </a:lnTo>
                  <a:lnTo>
                    <a:pt x="1945" y="1231900"/>
                  </a:lnTo>
                  <a:lnTo>
                    <a:pt x="63320" y="1257300"/>
                  </a:lnTo>
                  <a:lnTo>
                    <a:pt x="184837" y="1257300"/>
                  </a:lnTo>
                  <a:lnTo>
                    <a:pt x="139830" y="1244600"/>
                  </a:lnTo>
                  <a:lnTo>
                    <a:pt x="100943" y="1244600"/>
                  </a:lnTo>
                  <a:lnTo>
                    <a:pt x="89823" y="1231900"/>
                  </a:lnTo>
                  <a:lnTo>
                    <a:pt x="59551" y="1231900"/>
                  </a:lnTo>
                  <a:lnTo>
                    <a:pt x="10143" y="1206500"/>
                  </a:lnTo>
                  <a:close/>
                </a:path>
                <a:path w="1760854" h="3594100">
                  <a:moveTo>
                    <a:pt x="1535337" y="1231900"/>
                  </a:moveTo>
                  <a:lnTo>
                    <a:pt x="1405665" y="1231900"/>
                  </a:lnTo>
                  <a:lnTo>
                    <a:pt x="1338621" y="1244600"/>
                  </a:lnTo>
                  <a:lnTo>
                    <a:pt x="1322393" y="1244600"/>
                  </a:lnTo>
                  <a:lnTo>
                    <a:pt x="1295238" y="1257300"/>
                  </a:lnTo>
                  <a:lnTo>
                    <a:pt x="1465578" y="1257300"/>
                  </a:lnTo>
                  <a:lnTo>
                    <a:pt x="1535337" y="1231900"/>
                  </a:lnTo>
                  <a:close/>
                </a:path>
                <a:path w="1760854" h="3594100">
                  <a:moveTo>
                    <a:pt x="1760363" y="1143000"/>
                  </a:moveTo>
                  <a:lnTo>
                    <a:pt x="1675306" y="1168400"/>
                  </a:lnTo>
                  <a:lnTo>
                    <a:pt x="1574365" y="1193800"/>
                  </a:lnTo>
                  <a:lnTo>
                    <a:pt x="1546062" y="1206500"/>
                  </a:lnTo>
                  <a:lnTo>
                    <a:pt x="1528433" y="1206500"/>
                  </a:lnTo>
                  <a:lnTo>
                    <a:pt x="1459340" y="1231900"/>
                  </a:lnTo>
                  <a:lnTo>
                    <a:pt x="1552693" y="1231900"/>
                  </a:lnTo>
                  <a:lnTo>
                    <a:pt x="1581103" y="1219200"/>
                  </a:lnTo>
                  <a:lnTo>
                    <a:pt x="1682028" y="1193800"/>
                  </a:lnTo>
                  <a:lnTo>
                    <a:pt x="1756803" y="1168400"/>
                  </a:lnTo>
                  <a:lnTo>
                    <a:pt x="1758701" y="1155700"/>
                  </a:lnTo>
                  <a:lnTo>
                    <a:pt x="1760363" y="1143000"/>
                  </a:lnTo>
                  <a:close/>
                </a:path>
                <a:path w="1760854" h="3594100">
                  <a:moveTo>
                    <a:pt x="1277181" y="88900"/>
                  </a:moveTo>
                  <a:lnTo>
                    <a:pt x="1267579" y="101600"/>
                  </a:lnTo>
                  <a:lnTo>
                    <a:pt x="1286007" y="101600"/>
                  </a:lnTo>
                  <a:lnTo>
                    <a:pt x="1277181" y="88900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48D9E23-10A3-212A-849A-73F555FEFE10}"/>
                  </a:ext>
                </a:extLst>
              </p14:cNvPr>
              <p14:cNvContentPartPr/>
              <p14:nvPr/>
            </p14:nvContentPartPr>
            <p14:xfrm>
              <a:off x="3059577" y="175781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48D9E23-10A3-212A-849A-73F555FEFE1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41577" y="17398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CC9DDBF-4525-CEFF-0A7A-A54B99471F3F}"/>
                  </a:ext>
                </a:extLst>
              </p14:cNvPr>
              <p14:cNvContentPartPr/>
              <p14:nvPr/>
            </p14:nvContentPartPr>
            <p14:xfrm>
              <a:off x="3660417" y="178589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CC9DDBF-4525-CEFF-0A7A-A54B99471F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42417" y="17678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B51B3D3-BC03-273D-394C-AC4D13A2B139}"/>
                  </a:ext>
                </a:extLst>
              </p14:cNvPr>
              <p14:cNvContentPartPr/>
              <p14:nvPr/>
            </p14:nvContentPartPr>
            <p14:xfrm>
              <a:off x="4128777" y="179165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B51B3D3-BC03-273D-394C-AC4D13A2B1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10777" y="17736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886E758-8E09-DB3E-A6B2-03052E0B1B51}"/>
                  </a:ext>
                </a:extLst>
              </p14:cNvPr>
              <p14:cNvContentPartPr/>
              <p14:nvPr/>
            </p14:nvContentPartPr>
            <p14:xfrm>
              <a:off x="3076857" y="270713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886E758-8E09-DB3E-A6B2-03052E0B1B5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59217" y="26894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CC59192-CFBA-4C2F-DAB2-707F697DD47A}"/>
                  </a:ext>
                </a:extLst>
              </p14:cNvPr>
              <p14:cNvContentPartPr/>
              <p14:nvPr/>
            </p14:nvContentPartPr>
            <p14:xfrm>
              <a:off x="3559977" y="2752857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CC59192-CFBA-4C2F-DAB2-707F697DD47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42337" y="27348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E0FA1B0-3E9A-D05A-1E9B-ABCE53AD1C85}"/>
                  </a:ext>
                </a:extLst>
              </p14:cNvPr>
              <p14:cNvContentPartPr/>
              <p14:nvPr/>
            </p14:nvContentPartPr>
            <p14:xfrm>
              <a:off x="3937257" y="2778777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E0FA1B0-3E9A-D05A-1E9B-ABCE53AD1C8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19617" y="27611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416CD96-7EC0-E1F5-F5F6-5FC77F572D7B}"/>
                  </a:ext>
                </a:extLst>
              </p14:cNvPr>
              <p14:cNvContentPartPr/>
              <p14:nvPr/>
            </p14:nvContentPartPr>
            <p14:xfrm>
              <a:off x="2965617" y="3783897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416CD96-7EC0-E1F5-F5F6-5FC77F572D7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47617" y="37658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0CB97C4-874D-D2D1-56D1-7F2D98CF252A}"/>
                  </a:ext>
                </a:extLst>
              </p14:cNvPr>
              <p14:cNvContentPartPr/>
              <p14:nvPr/>
            </p14:nvContentPartPr>
            <p14:xfrm>
              <a:off x="3351897" y="3826017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0CB97C4-874D-D2D1-56D1-7F2D98CF252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33897" y="38080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76FBAF3-3988-5534-CDDF-70E88B900131}"/>
                  </a:ext>
                </a:extLst>
              </p14:cNvPr>
              <p14:cNvContentPartPr/>
              <p14:nvPr/>
            </p14:nvContentPartPr>
            <p14:xfrm>
              <a:off x="3661497" y="3869937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76FBAF3-3988-5534-CDDF-70E88B90013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43857" y="385229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98217" y="325086"/>
            <a:ext cx="2172335" cy="4342765"/>
            <a:chOff x="2698217" y="325086"/>
            <a:chExt cx="2172335" cy="434276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6245" y="347088"/>
              <a:ext cx="2099952" cy="42955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5277" y="4250743"/>
              <a:ext cx="1314926" cy="4167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8217" y="3236783"/>
              <a:ext cx="232600" cy="9343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8862" y="325086"/>
              <a:ext cx="1602009" cy="9655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95517" y="772475"/>
              <a:ext cx="105560" cy="25224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058231" y="1173324"/>
              <a:ext cx="1703705" cy="3454400"/>
            </a:xfrm>
            <a:custGeom>
              <a:avLst/>
              <a:gdLst/>
              <a:ahLst/>
              <a:cxnLst/>
              <a:rect l="l" t="t" r="r" b="b"/>
              <a:pathLst>
                <a:path w="1703704" h="3454400">
                  <a:moveTo>
                    <a:pt x="764445" y="2298700"/>
                  </a:moveTo>
                  <a:lnTo>
                    <a:pt x="739479" y="2298700"/>
                  </a:lnTo>
                  <a:lnTo>
                    <a:pt x="735667" y="2299641"/>
                  </a:lnTo>
                  <a:lnTo>
                    <a:pt x="742801" y="2324100"/>
                  </a:lnTo>
                  <a:lnTo>
                    <a:pt x="751539" y="2362200"/>
                  </a:lnTo>
                  <a:lnTo>
                    <a:pt x="756663" y="2387600"/>
                  </a:lnTo>
                  <a:lnTo>
                    <a:pt x="765401" y="2425700"/>
                  </a:lnTo>
                  <a:lnTo>
                    <a:pt x="772123" y="2451100"/>
                  </a:lnTo>
                  <a:lnTo>
                    <a:pt x="800417" y="2565400"/>
                  </a:lnTo>
                  <a:lnTo>
                    <a:pt x="809710" y="2603500"/>
                  </a:lnTo>
                  <a:lnTo>
                    <a:pt x="830202" y="2679700"/>
                  </a:lnTo>
                  <a:lnTo>
                    <a:pt x="838936" y="2717800"/>
                  </a:lnTo>
                  <a:lnTo>
                    <a:pt x="844589" y="2743200"/>
                  </a:lnTo>
                  <a:lnTo>
                    <a:pt x="852923" y="2781300"/>
                  </a:lnTo>
                  <a:lnTo>
                    <a:pt x="859047" y="2794000"/>
                  </a:lnTo>
                  <a:lnTo>
                    <a:pt x="872625" y="2857500"/>
                  </a:lnTo>
                  <a:lnTo>
                    <a:pt x="880435" y="2882900"/>
                  </a:lnTo>
                  <a:lnTo>
                    <a:pt x="885771" y="2908300"/>
                  </a:lnTo>
                  <a:lnTo>
                    <a:pt x="894589" y="2933700"/>
                  </a:lnTo>
                  <a:lnTo>
                    <a:pt x="899753" y="2946400"/>
                  </a:lnTo>
                  <a:lnTo>
                    <a:pt x="908556" y="2984500"/>
                  </a:lnTo>
                  <a:lnTo>
                    <a:pt x="914238" y="2997200"/>
                  </a:lnTo>
                  <a:lnTo>
                    <a:pt x="921672" y="3022600"/>
                  </a:lnTo>
                  <a:lnTo>
                    <a:pt x="926411" y="3035300"/>
                  </a:lnTo>
                  <a:lnTo>
                    <a:pt x="939158" y="3086100"/>
                  </a:lnTo>
                  <a:lnTo>
                    <a:pt x="946984" y="3111500"/>
                  </a:lnTo>
                  <a:lnTo>
                    <a:pt x="963997" y="3162300"/>
                  </a:lnTo>
                  <a:lnTo>
                    <a:pt x="970930" y="3187700"/>
                  </a:lnTo>
                  <a:lnTo>
                    <a:pt x="975701" y="3200400"/>
                  </a:lnTo>
                  <a:lnTo>
                    <a:pt x="982723" y="3225800"/>
                  </a:lnTo>
                  <a:lnTo>
                    <a:pt x="988087" y="3251200"/>
                  </a:lnTo>
                  <a:lnTo>
                    <a:pt x="994009" y="3263900"/>
                  </a:lnTo>
                  <a:lnTo>
                    <a:pt x="998595" y="3289300"/>
                  </a:lnTo>
                  <a:lnTo>
                    <a:pt x="1005024" y="3302000"/>
                  </a:lnTo>
                  <a:lnTo>
                    <a:pt x="1009420" y="3314700"/>
                  </a:lnTo>
                  <a:lnTo>
                    <a:pt x="1027064" y="3378200"/>
                  </a:lnTo>
                  <a:lnTo>
                    <a:pt x="1031140" y="3390900"/>
                  </a:lnTo>
                  <a:lnTo>
                    <a:pt x="1048405" y="3429000"/>
                  </a:lnTo>
                  <a:lnTo>
                    <a:pt x="1061156" y="3454400"/>
                  </a:lnTo>
                  <a:lnTo>
                    <a:pt x="1087655" y="3454400"/>
                  </a:lnTo>
                  <a:lnTo>
                    <a:pt x="1072471" y="3416300"/>
                  </a:lnTo>
                  <a:lnTo>
                    <a:pt x="1055621" y="3378200"/>
                  </a:lnTo>
                  <a:lnTo>
                    <a:pt x="1051874" y="3365500"/>
                  </a:lnTo>
                  <a:lnTo>
                    <a:pt x="1034534" y="3314700"/>
                  </a:lnTo>
                  <a:lnTo>
                    <a:pt x="1030237" y="3302000"/>
                  </a:lnTo>
                  <a:lnTo>
                    <a:pt x="1023630" y="3276600"/>
                  </a:lnTo>
                  <a:lnTo>
                    <a:pt x="1019305" y="3263900"/>
                  </a:lnTo>
                  <a:lnTo>
                    <a:pt x="1013059" y="3238500"/>
                  </a:lnTo>
                  <a:lnTo>
                    <a:pt x="1007993" y="3225800"/>
                  </a:lnTo>
                  <a:lnTo>
                    <a:pt x="1000892" y="3200400"/>
                  </a:lnTo>
                  <a:lnTo>
                    <a:pt x="996102" y="3175000"/>
                  </a:lnTo>
                  <a:lnTo>
                    <a:pt x="989129" y="3149600"/>
                  </a:lnTo>
                  <a:lnTo>
                    <a:pt x="972024" y="3098800"/>
                  </a:lnTo>
                  <a:lnTo>
                    <a:pt x="964206" y="3073400"/>
                  </a:lnTo>
                  <a:lnTo>
                    <a:pt x="951529" y="3035300"/>
                  </a:lnTo>
                  <a:lnTo>
                    <a:pt x="946708" y="3009900"/>
                  </a:lnTo>
                  <a:lnTo>
                    <a:pt x="939366" y="2984500"/>
                  </a:lnTo>
                  <a:lnTo>
                    <a:pt x="933530" y="2971800"/>
                  </a:lnTo>
                  <a:lnTo>
                    <a:pt x="924951" y="2946400"/>
                  </a:lnTo>
                  <a:lnTo>
                    <a:pt x="919685" y="2921000"/>
                  </a:lnTo>
                  <a:lnTo>
                    <a:pt x="910902" y="2895600"/>
                  </a:lnTo>
                  <a:lnTo>
                    <a:pt x="905808" y="2870200"/>
                  </a:lnTo>
                  <a:lnTo>
                    <a:pt x="897972" y="2844800"/>
                  </a:lnTo>
                  <a:lnTo>
                    <a:pt x="884389" y="2794000"/>
                  </a:lnTo>
                  <a:lnTo>
                    <a:pt x="878343" y="2768600"/>
                  </a:lnTo>
                  <a:lnTo>
                    <a:pt x="869947" y="2730500"/>
                  </a:lnTo>
                  <a:lnTo>
                    <a:pt x="864299" y="2717800"/>
                  </a:lnTo>
                  <a:lnTo>
                    <a:pt x="855651" y="2679700"/>
                  </a:lnTo>
                  <a:lnTo>
                    <a:pt x="835074" y="2590800"/>
                  </a:lnTo>
                  <a:lnTo>
                    <a:pt x="825896" y="2565400"/>
                  </a:lnTo>
                  <a:lnTo>
                    <a:pt x="797477" y="2438400"/>
                  </a:lnTo>
                  <a:lnTo>
                    <a:pt x="790944" y="2413000"/>
                  </a:lnTo>
                  <a:lnTo>
                    <a:pt x="782298" y="2374900"/>
                  </a:lnTo>
                  <a:lnTo>
                    <a:pt x="776993" y="2349500"/>
                  </a:lnTo>
                  <a:lnTo>
                    <a:pt x="768130" y="2311400"/>
                  </a:lnTo>
                  <a:lnTo>
                    <a:pt x="764445" y="2298700"/>
                  </a:lnTo>
                  <a:close/>
                </a:path>
                <a:path w="1703704" h="3454400">
                  <a:moveTo>
                    <a:pt x="1257949" y="2223843"/>
                  </a:moveTo>
                  <a:lnTo>
                    <a:pt x="1232349" y="2229310"/>
                  </a:lnTo>
                  <a:lnTo>
                    <a:pt x="1240687" y="2273300"/>
                  </a:lnTo>
                  <a:lnTo>
                    <a:pt x="1249412" y="2311400"/>
                  </a:lnTo>
                  <a:lnTo>
                    <a:pt x="1255147" y="2336800"/>
                  </a:lnTo>
                  <a:lnTo>
                    <a:pt x="1263806" y="2374900"/>
                  </a:lnTo>
                  <a:lnTo>
                    <a:pt x="1270337" y="2413000"/>
                  </a:lnTo>
                  <a:lnTo>
                    <a:pt x="1292283" y="2514600"/>
                  </a:lnTo>
                  <a:lnTo>
                    <a:pt x="1298020" y="2540000"/>
                  </a:lnTo>
                  <a:lnTo>
                    <a:pt x="1306197" y="2578100"/>
                  </a:lnTo>
                  <a:lnTo>
                    <a:pt x="1312310" y="2616200"/>
                  </a:lnTo>
                  <a:lnTo>
                    <a:pt x="1325905" y="2667000"/>
                  </a:lnTo>
                  <a:lnTo>
                    <a:pt x="1334296" y="2705100"/>
                  </a:lnTo>
                  <a:lnTo>
                    <a:pt x="1340435" y="2730500"/>
                  </a:lnTo>
                  <a:lnTo>
                    <a:pt x="1349532" y="2768600"/>
                  </a:lnTo>
                  <a:lnTo>
                    <a:pt x="1356654" y="2794000"/>
                  </a:lnTo>
                  <a:lnTo>
                    <a:pt x="1382053" y="2895600"/>
                  </a:lnTo>
                  <a:lnTo>
                    <a:pt x="1388172" y="2908300"/>
                  </a:lnTo>
                  <a:lnTo>
                    <a:pt x="1397378" y="2946400"/>
                  </a:lnTo>
                  <a:lnTo>
                    <a:pt x="1418770" y="3022600"/>
                  </a:lnTo>
                  <a:lnTo>
                    <a:pt x="1427495" y="3048000"/>
                  </a:lnTo>
                  <a:lnTo>
                    <a:pt x="1433153" y="3060700"/>
                  </a:lnTo>
                  <a:lnTo>
                    <a:pt x="1441926" y="3098800"/>
                  </a:lnTo>
                  <a:lnTo>
                    <a:pt x="1462435" y="3162300"/>
                  </a:lnTo>
                  <a:lnTo>
                    <a:pt x="1470240" y="3200400"/>
                  </a:lnTo>
                  <a:lnTo>
                    <a:pt x="1474936" y="3213100"/>
                  </a:lnTo>
                  <a:lnTo>
                    <a:pt x="1483447" y="3238500"/>
                  </a:lnTo>
                  <a:lnTo>
                    <a:pt x="1501808" y="3302000"/>
                  </a:lnTo>
                  <a:lnTo>
                    <a:pt x="1508884" y="3327400"/>
                  </a:lnTo>
                  <a:lnTo>
                    <a:pt x="1513380" y="3340100"/>
                  </a:lnTo>
                  <a:lnTo>
                    <a:pt x="1520372" y="3352800"/>
                  </a:lnTo>
                  <a:lnTo>
                    <a:pt x="1522917" y="3365500"/>
                  </a:lnTo>
                  <a:lnTo>
                    <a:pt x="1550995" y="3365500"/>
                  </a:lnTo>
                  <a:lnTo>
                    <a:pt x="1544866" y="3352800"/>
                  </a:lnTo>
                  <a:lnTo>
                    <a:pt x="1537953" y="3327400"/>
                  </a:lnTo>
                  <a:lnTo>
                    <a:pt x="1533756" y="3314700"/>
                  </a:lnTo>
                  <a:lnTo>
                    <a:pt x="1526708" y="3289300"/>
                  </a:lnTo>
                  <a:lnTo>
                    <a:pt x="1508563" y="3238500"/>
                  </a:lnTo>
                  <a:lnTo>
                    <a:pt x="1500343" y="3213100"/>
                  </a:lnTo>
                  <a:lnTo>
                    <a:pt x="1495478" y="3187700"/>
                  </a:lnTo>
                  <a:lnTo>
                    <a:pt x="1487637" y="3162300"/>
                  </a:lnTo>
                  <a:lnTo>
                    <a:pt x="1467078" y="3086100"/>
                  </a:lnTo>
                  <a:lnTo>
                    <a:pt x="1458250" y="3060700"/>
                  </a:lnTo>
                  <a:lnTo>
                    <a:pt x="1452609" y="3035300"/>
                  </a:lnTo>
                  <a:lnTo>
                    <a:pt x="1443950" y="3009900"/>
                  </a:lnTo>
                  <a:lnTo>
                    <a:pt x="1422534" y="2933700"/>
                  </a:lnTo>
                  <a:lnTo>
                    <a:pt x="1413271" y="2908300"/>
                  </a:lnTo>
                  <a:lnTo>
                    <a:pt x="1407222" y="2882900"/>
                  </a:lnTo>
                  <a:lnTo>
                    <a:pt x="1381991" y="2794000"/>
                  </a:lnTo>
                  <a:lnTo>
                    <a:pt x="1365834" y="2730500"/>
                  </a:lnTo>
                  <a:lnTo>
                    <a:pt x="1351464" y="2667000"/>
                  </a:lnTo>
                  <a:lnTo>
                    <a:pt x="1337896" y="2603500"/>
                  </a:lnTo>
                  <a:lnTo>
                    <a:pt x="1331840" y="2578100"/>
                  </a:lnTo>
                  <a:lnTo>
                    <a:pt x="1317941" y="2514600"/>
                  </a:lnTo>
                  <a:lnTo>
                    <a:pt x="1295993" y="2400300"/>
                  </a:lnTo>
                  <a:lnTo>
                    <a:pt x="1289486" y="2374900"/>
                  </a:lnTo>
                  <a:lnTo>
                    <a:pt x="1280763" y="2324100"/>
                  </a:lnTo>
                  <a:lnTo>
                    <a:pt x="1257949" y="2223843"/>
                  </a:lnTo>
                  <a:close/>
                </a:path>
                <a:path w="1703704" h="3454400">
                  <a:moveTo>
                    <a:pt x="658091" y="2336800"/>
                  </a:moveTo>
                  <a:lnTo>
                    <a:pt x="381424" y="2336800"/>
                  </a:lnTo>
                  <a:lnTo>
                    <a:pt x="410159" y="2349500"/>
                  </a:lnTo>
                  <a:lnTo>
                    <a:pt x="609883" y="2349500"/>
                  </a:lnTo>
                  <a:lnTo>
                    <a:pt x="658091" y="2336800"/>
                  </a:lnTo>
                  <a:close/>
                </a:path>
                <a:path w="1703704" h="3454400">
                  <a:moveTo>
                    <a:pt x="385272" y="2311400"/>
                  </a:moveTo>
                  <a:lnTo>
                    <a:pt x="346265" y="2311400"/>
                  </a:lnTo>
                  <a:lnTo>
                    <a:pt x="354206" y="2336800"/>
                  </a:lnTo>
                  <a:lnTo>
                    <a:pt x="690986" y="2336800"/>
                  </a:lnTo>
                  <a:lnTo>
                    <a:pt x="742769" y="2324100"/>
                  </a:lnTo>
                  <a:lnTo>
                    <a:pt x="414120" y="2324100"/>
                  </a:lnTo>
                  <a:lnTo>
                    <a:pt x="385272" y="2311400"/>
                  </a:lnTo>
                  <a:close/>
                </a:path>
                <a:path w="1703704" h="3454400">
                  <a:moveTo>
                    <a:pt x="735667" y="2299641"/>
                  </a:moveTo>
                  <a:lnTo>
                    <a:pt x="688045" y="2311400"/>
                  </a:lnTo>
                  <a:lnTo>
                    <a:pt x="655535" y="2311400"/>
                  </a:lnTo>
                  <a:lnTo>
                    <a:pt x="607481" y="2324100"/>
                  </a:lnTo>
                  <a:lnTo>
                    <a:pt x="742801" y="2324100"/>
                  </a:lnTo>
                  <a:lnTo>
                    <a:pt x="735667" y="2299641"/>
                  </a:lnTo>
                  <a:close/>
                </a:path>
                <a:path w="1703704" h="3454400">
                  <a:moveTo>
                    <a:pt x="1227434" y="2203376"/>
                  </a:moveTo>
                  <a:lnTo>
                    <a:pt x="1197508" y="2209800"/>
                  </a:lnTo>
                  <a:lnTo>
                    <a:pt x="1157095" y="2222500"/>
                  </a:lnTo>
                  <a:lnTo>
                    <a:pt x="1095275" y="2247900"/>
                  </a:lnTo>
                  <a:lnTo>
                    <a:pt x="1049738" y="2247900"/>
                  </a:lnTo>
                  <a:lnTo>
                    <a:pt x="991930" y="2260600"/>
                  </a:lnTo>
                  <a:lnTo>
                    <a:pt x="950895" y="2273300"/>
                  </a:lnTo>
                  <a:lnTo>
                    <a:pt x="888011" y="2286000"/>
                  </a:lnTo>
                  <a:lnTo>
                    <a:pt x="845512" y="2286000"/>
                  </a:lnTo>
                  <a:lnTo>
                    <a:pt x="782185" y="2298700"/>
                  </a:lnTo>
                  <a:lnTo>
                    <a:pt x="764445" y="2298700"/>
                  </a:lnTo>
                  <a:lnTo>
                    <a:pt x="768130" y="2311400"/>
                  </a:lnTo>
                  <a:lnTo>
                    <a:pt x="771084" y="2324100"/>
                  </a:lnTo>
                  <a:lnTo>
                    <a:pt x="785676" y="2324100"/>
                  </a:lnTo>
                  <a:lnTo>
                    <a:pt x="849031" y="2311400"/>
                  </a:lnTo>
                  <a:lnTo>
                    <a:pt x="892147" y="2311400"/>
                  </a:lnTo>
                  <a:lnTo>
                    <a:pt x="955076" y="2298700"/>
                  </a:lnTo>
                  <a:lnTo>
                    <a:pt x="997047" y="2286000"/>
                  </a:lnTo>
                  <a:lnTo>
                    <a:pt x="1055276" y="2273300"/>
                  </a:lnTo>
                  <a:lnTo>
                    <a:pt x="1101655" y="2273300"/>
                  </a:lnTo>
                  <a:lnTo>
                    <a:pt x="1163909" y="2247900"/>
                  </a:lnTo>
                  <a:lnTo>
                    <a:pt x="1204765" y="2235200"/>
                  </a:lnTo>
                  <a:lnTo>
                    <a:pt x="1232349" y="2229310"/>
                  </a:lnTo>
                  <a:lnTo>
                    <a:pt x="1227434" y="2203376"/>
                  </a:lnTo>
                  <a:close/>
                </a:path>
                <a:path w="1703704" h="3454400">
                  <a:moveTo>
                    <a:pt x="566498" y="1312223"/>
                  </a:moveTo>
                  <a:lnTo>
                    <a:pt x="540407" y="1319042"/>
                  </a:lnTo>
                  <a:lnTo>
                    <a:pt x="542056" y="1333500"/>
                  </a:lnTo>
                  <a:lnTo>
                    <a:pt x="549045" y="1371600"/>
                  </a:lnTo>
                  <a:lnTo>
                    <a:pt x="560035" y="1435100"/>
                  </a:lnTo>
                  <a:lnTo>
                    <a:pt x="565670" y="1473200"/>
                  </a:lnTo>
                  <a:lnTo>
                    <a:pt x="572169" y="1511300"/>
                  </a:lnTo>
                  <a:lnTo>
                    <a:pt x="576530" y="1536700"/>
                  </a:lnTo>
                  <a:lnTo>
                    <a:pt x="583622" y="1574800"/>
                  </a:lnTo>
                  <a:lnTo>
                    <a:pt x="588835" y="1612900"/>
                  </a:lnTo>
                  <a:lnTo>
                    <a:pt x="601541" y="1676400"/>
                  </a:lnTo>
                  <a:lnTo>
                    <a:pt x="609394" y="1727200"/>
                  </a:lnTo>
                  <a:lnTo>
                    <a:pt x="615129" y="1752600"/>
                  </a:lnTo>
                  <a:lnTo>
                    <a:pt x="623873" y="1790700"/>
                  </a:lnTo>
                  <a:lnTo>
                    <a:pt x="630381" y="1828800"/>
                  </a:lnTo>
                  <a:lnTo>
                    <a:pt x="638204" y="1866900"/>
                  </a:lnTo>
                  <a:lnTo>
                    <a:pt x="645781" y="1905000"/>
                  </a:lnTo>
                  <a:lnTo>
                    <a:pt x="654433" y="1943100"/>
                  </a:lnTo>
                  <a:lnTo>
                    <a:pt x="660989" y="1968500"/>
                  </a:lnTo>
                  <a:lnTo>
                    <a:pt x="670623" y="2019300"/>
                  </a:lnTo>
                  <a:lnTo>
                    <a:pt x="677569" y="2057400"/>
                  </a:lnTo>
                  <a:lnTo>
                    <a:pt x="694275" y="2120900"/>
                  </a:lnTo>
                  <a:lnTo>
                    <a:pt x="703820" y="2159000"/>
                  </a:lnTo>
                  <a:lnTo>
                    <a:pt x="710440" y="2197100"/>
                  </a:lnTo>
                  <a:lnTo>
                    <a:pt x="719999" y="2235200"/>
                  </a:lnTo>
                  <a:lnTo>
                    <a:pt x="735393" y="2298700"/>
                  </a:lnTo>
                  <a:lnTo>
                    <a:pt x="735667" y="2299641"/>
                  </a:lnTo>
                  <a:lnTo>
                    <a:pt x="739479" y="2298700"/>
                  </a:lnTo>
                  <a:lnTo>
                    <a:pt x="764445" y="2298700"/>
                  </a:lnTo>
                  <a:lnTo>
                    <a:pt x="760760" y="2286000"/>
                  </a:lnTo>
                  <a:lnTo>
                    <a:pt x="745516" y="2222500"/>
                  </a:lnTo>
                  <a:lnTo>
                    <a:pt x="735953" y="2184400"/>
                  </a:lnTo>
                  <a:lnTo>
                    <a:pt x="729319" y="2159000"/>
                  </a:lnTo>
                  <a:lnTo>
                    <a:pt x="719742" y="2120900"/>
                  </a:lnTo>
                  <a:lnTo>
                    <a:pt x="703202" y="2044700"/>
                  </a:lnTo>
                  <a:lnTo>
                    <a:pt x="696240" y="2019300"/>
                  </a:lnTo>
                  <a:lnTo>
                    <a:pt x="686536" y="1968500"/>
                  </a:lnTo>
                  <a:lnTo>
                    <a:pt x="680053" y="1943100"/>
                  </a:lnTo>
                  <a:lnTo>
                    <a:pt x="671323" y="1892300"/>
                  </a:lnTo>
                  <a:lnTo>
                    <a:pt x="663906" y="1866900"/>
                  </a:lnTo>
                  <a:lnTo>
                    <a:pt x="656084" y="1828800"/>
                  </a:lnTo>
                  <a:lnTo>
                    <a:pt x="649554" y="1790700"/>
                  </a:lnTo>
                  <a:lnTo>
                    <a:pt x="640697" y="1752600"/>
                  </a:lnTo>
                  <a:lnTo>
                    <a:pt x="635133" y="1714500"/>
                  </a:lnTo>
                  <a:lnTo>
                    <a:pt x="627340" y="1676400"/>
                  </a:lnTo>
                  <a:lnTo>
                    <a:pt x="614622" y="1600200"/>
                  </a:lnTo>
                  <a:lnTo>
                    <a:pt x="609406" y="1574800"/>
                  </a:lnTo>
                  <a:lnTo>
                    <a:pt x="602373" y="1536700"/>
                  </a:lnTo>
                  <a:lnTo>
                    <a:pt x="598043" y="1511300"/>
                  </a:lnTo>
                  <a:lnTo>
                    <a:pt x="591503" y="1460500"/>
                  </a:lnTo>
                  <a:lnTo>
                    <a:pt x="585839" y="1435100"/>
                  </a:lnTo>
                  <a:lnTo>
                    <a:pt x="574883" y="1371600"/>
                  </a:lnTo>
                  <a:lnTo>
                    <a:pt x="567965" y="1320800"/>
                  </a:lnTo>
                  <a:lnTo>
                    <a:pt x="566498" y="1312223"/>
                  </a:lnTo>
                  <a:close/>
                </a:path>
                <a:path w="1703704" h="3454400">
                  <a:moveTo>
                    <a:pt x="1252088" y="2198084"/>
                  </a:moveTo>
                  <a:lnTo>
                    <a:pt x="1227434" y="2203376"/>
                  </a:lnTo>
                  <a:lnTo>
                    <a:pt x="1232349" y="2229310"/>
                  </a:lnTo>
                  <a:lnTo>
                    <a:pt x="1257949" y="2223843"/>
                  </a:lnTo>
                  <a:lnTo>
                    <a:pt x="1252088" y="2198084"/>
                  </a:lnTo>
                  <a:close/>
                </a:path>
                <a:path w="1703704" h="3454400">
                  <a:moveTo>
                    <a:pt x="1517846" y="2133600"/>
                  </a:moveTo>
                  <a:lnTo>
                    <a:pt x="1435886" y="2133600"/>
                  </a:lnTo>
                  <a:lnTo>
                    <a:pt x="1386070" y="2159000"/>
                  </a:lnTo>
                  <a:lnTo>
                    <a:pt x="1346474" y="2171700"/>
                  </a:lnTo>
                  <a:lnTo>
                    <a:pt x="1294475" y="2184400"/>
                  </a:lnTo>
                  <a:lnTo>
                    <a:pt x="1256673" y="2197100"/>
                  </a:lnTo>
                  <a:lnTo>
                    <a:pt x="1252088" y="2198084"/>
                  </a:lnTo>
                  <a:lnTo>
                    <a:pt x="1257949" y="2223843"/>
                  </a:lnTo>
                  <a:lnTo>
                    <a:pt x="1264243" y="2222500"/>
                  </a:lnTo>
                  <a:lnTo>
                    <a:pt x="1302494" y="2209800"/>
                  </a:lnTo>
                  <a:lnTo>
                    <a:pt x="1354579" y="2197100"/>
                  </a:lnTo>
                  <a:lnTo>
                    <a:pt x="1394513" y="2184400"/>
                  </a:lnTo>
                  <a:lnTo>
                    <a:pt x="1444218" y="2159000"/>
                  </a:lnTo>
                  <a:lnTo>
                    <a:pt x="1475418" y="2159000"/>
                  </a:lnTo>
                  <a:lnTo>
                    <a:pt x="1517846" y="2133600"/>
                  </a:lnTo>
                  <a:close/>
                </a:path>
                <a:path w="1703704" h="3454400">
                  <a:moveTo>
                    <a:pt x="1077514" y="1244600"/>
                  </a:moveTo>
                  <a:lnTo>
                    <a:pt x="1056162" y="1244600"/>
                  </a:lnTo>
                  <a:lnTo>
                    <a:pt x="1051794" y="1245733"/>
                  </a:lnTo>
                  <a:lnTo>
                    <a:pt x="1053578" y="1257300"/>
                  </a:lnTo>
                  <a:lnTo>
                    <a:pt x="1075863" y="1397000"/>
                  </a:lnTo>
                  <a:lnTo>
                    <a:pt x="1082507" y="1435100"/>
                  </a:lnTo>
                  <a:lnTo>
                    <a:pt x="1087277" y="1460500"/>
                  </a:lnTo>
                  <a:lnTo>
                    <a:pt x="1094654" y="1511300"/>
                  </a:lnTo>
                  <a:lnTo>
                    <a:pt x="1112598" y="1625600"/>
                  </a:lnTo>
                  <a:lnTo>
                    <a:pt x="1119990" y="1663700"/>
                  </a:lnTo>
                  <a:lnTo>
                    <a:pt x="1133143" y="1739900"/>
                  </a:lnTo>
                  <a:lnTo>
                    <a:pt x="1146780" y="1816100"/>
                  </a:lnTo>
                  <a:lnTo>
                    <a:pt x="1152803" y="1854200"/>
                  </a:lnTo>
                  <a:lnTo>
                    <a:pt x="1161124" y="1892300"/>
                  </a:lnTo>
                  <a:lnTo>
                    <a:pt x="1175605" y="1955800"/>
                  </a:lnTo>
                  <a:lnTo>
                    <a:pt x="1196577" y="2057400"/>
                  </a:lnTo>
                  <a:lnTo>
                    <a:pt x="1211066" y="2133600"/>
                  </a:lnTo>
                  <a:lnTo>
                    <a:pt x="1219710" y="2171700"/>
                  </a:lnTo>
                  <a:lnTo>
                    <a:pt x="1226244" y="2197100"/>
                  </a:lnTo>
                  <a:lnTo>
                    <a:pt x="1227434" y="2203376"/>
                  </a:lnTo>
                  <a:lnTo>
                    <a:pt x="1252088" y="2198084"/>
                  </a:lnTo>
                  <a:lnTo>
                    <a:pt x="1251864" y="2197100"/>
                  </a:lnTo>
                  <a:lnTo>
                    <a:pt x="1245360" y="2159000"/>
                  </a:lnTo>
                  <a:lnTo>
                    <a:pt x="1236621" y="2120900"/>
                  </a:lnTo>
                  <a:lnTo>
                    <a:pt x="1222209" y="2057400"/>
                  </a:lnTo>
                  <a:lnTo>
                    <a:pt x="1201243" y="1955800"/>
                  </a:lnTo>
                  <a:lnTo>
                    <a:pt x="1192542" y="1917700"/>
                  </a:lnTo>
                  <a:lnTo>
                    <a:pt x="1186825" y="1892300"/>
                  </a:lnTo>
                  <a:lnTo>
                    <a:pt x="1178632" y="1841500"/>
                  </a:lnTo>
                  <a:lnTo>
                    <a:pt x="1172485" y="1816100"/>
                  </a:lnTo>
                  <a:lnTo>
                    <a:pt x="1158962" y="1739900"/>
                  </a:lnTo>
                  <a:lnTo>
                    <a:pt x="1145821" y="1663700"/>
                  </a:lnTo>
                  <a:lnTo>
                    <a:pt x="1138438" y="1612900"/>
                  </a:lnTo>
                  <a:lnTo>
                    <a:pt x="1120527" y="1511300"/>
                  </a:lnTo>
                  <a:lnTo>
                    <a:pt x="1113128" y="1460500"/>
                  </a:lnTo>
                  <a:lnTo>
                    <a:pt x="1108337" y="1435100"/>
                  </a:lnTo>
                  <a:lnTo>
                    <a:pt x="1101726" y="1397000"/>
                  </a:lnTo>
                  <a:lnTo>
                    <a:pt x="1085551" y="1295400"/>
                  </a:lnTo>
                  <a:lnTo>
                    <a:pt x="1079466" y="1257300"/>
                  </a:lnTo>
                  <a:lnTo>
                    <a:pt x="1077514" y="1244600"/>
                  </a:lnTo>
                  <a:close/>
                </a:path>
                <a:path w="1703704" h="3454400">
                  <a:moveTo>
                    <a:pt x="1580498" y="2108200"/>
                  </a:moveTo>
                  <a:lnTo>
                    <a:pt x="1508932" y="2108200"/>
                  </a:lnTo>
                  <a:lnTo>
                    <a:pt x="1466613" y="2133600"/>
                  </a:lnTo>
                  <a:lnTo>
                    <a:pt x="1545202" y="2133600"/>
                  </a:lnTo>
                  <a:lnTo>
                    <a:pt x="1580498" y="2108200"/>
                  </a:lnTo>
                  <a:close/>
                </a:path>
                <a:path w="1703704" h="3454400">
                  <a:moveTo>
                    <a:pt x="1670156" y="2044700"/>
                  </a:moveTo>
                  <a:lnTo>
                    <a:pt x="1598094" y="2082800"/>
                  </a:lnTo>
                  <a:lnTo>
                    <a:pt x="1571224" y="2095500"/>
                  </a:lnTo>
                  <a:lnTo>
                    <a:pt x="1535899" y="2108200"/>
                  </a:lnTo>
                  <a:lnTo>
                    <a:pt x="1607952" y="2108200"/>
                  </a:lnTo>
                  <a:lnTo>
                    <a:pt x="1671420" y="2082800"/>
                  </a:lnTo>
                  <a:lnTo>
                    <a:pt x="1671420" y="2070100"/>
                  </a:lnTo>
                  <a:lnTo>
                    <a:pt x="1670156" y="2044700"/>
                  </a:lnTo>
                  <a:close/>
                </a:path>
                <a:path w="1703704" h="3454400">
                  <a:moveTo>
                    <a:pt x="535654" y="1282700"/>
                  </a:moveTo>
                  <a:lnTo>
                    <a:pt x="0" y="1282700"/>
                  </a:lnTo>
                  <a:lnTo>
                    <a:pt x="9654" y="1308100"/>
                  </a:lnTo>
                  <a:lnTo>
                    <a:pt x="370467" y="1308100"/>
                  </a:lnTo>
                  <a:lnTo>
                    <a:pt x="420864" y="1320800"/>
                  </a:lnTo>
                  <a:lnTo>
                    <a:pt x="533683" y="1320800"/>
                  </a:lnTo>
                  <a:lnTo>
                    <a:pt x="540407" y="1319042"/>
                  </a:lnTo>
                  <a:lnTo>
                    <a:pt x="537710" y="1295400"/>
                  </a:lnTo>
                  <a:lnTo>
                    <a:pt x="535654" y="1282700"/>
                  </a:lnTo>
                  <a:close/>
                </a:path>
                <a:path w="1703704" h="3454400">
                  <a:moveTo>
                    <a:pt x="351377" y="0"/>
                  </a:moveTo>
                  <a:lnTo>
                    <a:pt x="336469" y="0"/>
                  </a:lnTo>
                  <a:lnTo>
                    <a:pt x="325803" y="12700"/>
                  </a:lnTo>
                  <a:lnTo>
                    <a:pt x="335086" y="50800"/>
                  </a:lnTo>
                  <a:lnTo>
                    <a:pt x="338576" y="76200"/>
                  </a:lnTo>
                  <a:lnTo>
                    <a:pt x="346765" y="114300"/>
                  </a:lnTo>
                  <a:lnTo>
                    <a:pt x="358147" y="177800"/>
                  </a:lnTo>
                  <a:lnTo>
                    <a:pt x="361217" y="203200"/>
                  </a:lnTo>
                  <a:lnTo>
                    <a:pt x="368645" y="254000"/>
                  </a:lnTo>
                  <a:lnTo>
                    <a:pt x="379948" y="330200"/>
                  </a:lnTo>
                  <a:lnTo>
                    <a:pt x="383004" y="355600"/>
                  </a:lnTo>
                  <a:lnTo>
                    <a:pt x="400526" y="457200"/>
                  </a:lnTo>
                  <a:lnTo>
                    <a:pt x="406192" y="495300"/>
                  </a:lnTo>
                  <a:lnTo>
                    <a:pt x="410723" y="520700"/>
                  </a:lnTo>
                  <a:lnTo>
                    <a:pt x="415279" y="546100"/>
                  </a:lnTo>
                  <a:lnTo>
                    <a:pt x="419411" y="571500"/>
                  </a:lnTo>
                  <a:lnTo>
                    <a:pt x="423414" y="596900"/>
                  </a:lnTo>
                  <a:lnTo>
                    <a:pt x="427579" y="622300"/>
                  </a:lnTo>
                  <a:lnTo>
                    <a:pt x="438994" y="685800"/>
                  </a:lnTo>
                  <a:lnTo>
                    <a:pt x="443356" y="711200"/>
                  </a:lnTo>
                  <a:lnTo>
                    <a:pt x="449858" y="749300"/>
                  </a:lnTo>
                  <a:lnTo>
                    <a:pt x="471666" y="889000"/>
                  </a:lnTo>
                  <a:lnTo>
                    <a:pt x="475673" y="914400"/>
                  </a:lnTo>
                  <a:lnTo>
                    <a:pt x="497970" y="1054100"/>
                  </a:lnTo>
                  <a:lnTo>
                    <a:pt x="504504" y="1092200"/>
                  </a:lnTo>
                  <a:lnTo>
                    <a:pt x="508826" y="1117600"/>
                  </a:lnTo>
                  <a:lnTo>
                    <a:pt x="515435" y="1168400"/>
                  </a:lnTo>
                  <a:lnTo>
                    <a:pt x="520713" y="1193800"/>
                  </a:lnTo>
                  <a:lnTo>
                    <a:pt x="531543" y="1257300"/>
                  </a:lnTo>
                  <a:lnTo>
                    <a:pt x="537710" y="1295400"/>
                  </a:lnTo>
                  <a:lnTo>
                    <a:pt x="540407" y="1319042"/>
                  </a:lnTo>
                  <a:lnTo>
                    <a:pt x="566498" y="1312223"/>
                  </a:lnTo>
                  <a:lnTo>
                    <a:pt x="563620" y="1295400"/>
                  </a:lnTo>
                  <a:lnTo>
                    <a:pt x="557400" y="1257300"/>
                  </a:lnTo>
                  <a:lnTo>
                    <a:pt x="546500" y="1193800"/>
                  </a:lnTo>
                  <a:lnTo>
                    <a:pt x="541348" y="1155700"/>
                  </a:lnTo>
                  <a:lnTo>
                    <a:pt x="534703" y="1117600"/>
                  </a:lnTo>
                  <a:lnTo>
                    <a:pt x="530332" y="1092200"/>
                  </a:lnTo>
                  <a:lnTo>
                    <a:pt x="523829" y="1041400"/>
                  </a:lnTo>
                  <a:lnTo>
                    <a:pt x="497549" y="876300"/>
                  </a:lnTo>
                  <a:lnTo>
                    <a:pt x="475681" y="749300"/>
                  </a:lnTo>
                  <a:lnTo>
                    <a:pt x="469144" y="711200"/>
                  </a:lnTo>
                  <a:lnTo>
                    <a:pt x="464814" y="685800"/>
                  </a:lnTo>
                  <a:lnTo>
                    <a:pt x="453414" y="609600"/>
                  </a:lnTo>
                  <a:lnTo>
                    <a:pt x="449285" y="584200"/>
                  </a:lnTo>
                  <a:lnTo>
                    <a:pt x="445272" y="558800"/>
                  </a:lnTo>
                  <a:lnTo>
                    <a:pt x="441069" y="533400"/>
                  </a:lnTo>
                  <a:lnTo>
                    <a:pt x="436371" y="508000"/>
                  </a:lnTo>
                  <a:lnTo>
                    <a:pt x="431993" y="495300"/>
                  </a:lnTo>
                  <a:lnTo>
                    <a:pt x="426360" y="457200"/>
                  </a:lnTo>
                  <a:lnTo>
                    <a:pt x="408898" y="342900"/>
                  </a:lnTo>
                  <a:lnTo>
                    <a:pt x="405869" y="330200"/>
                  </a:lnTo>
                  <a:lnTo>
                    <a:pt x="394573" y="254000"/>
                  </a:lnTo>
                  <a:lnTo>
                    <a:pt x="387008" y="190500"/>
                  </a:lnTo>
                  <a:lnTo>
                    <a:pt x="383994" y="177800"/>
                  </a:lnTo>
                  <a:lnTo>
                    <a:pt x="372560" y="114300"/>
                  </a:lnTo>
                  <a:lnTo>
                    <a:pt x="364234" y="63500"/>
                  </a:lnTo>
                  <a:lnTo>
                    <a:pt x="360771" y="50800"/>
                  </a:lnTo>
                  <a:lnTo>
                    <a:pt x="351377" y="0"/>
                  </a:lnTo>
                  <a:close/>
                </a:path>
                <a:path w="1703704" h="3454400">
                  <a:moveTo>
                    <a:pt x="895019" y="1282700"/>
                  </a:moveTo>
                  <a:lnTo>
                    <a:pt x="561547" y="1282700"/>
                  </a:lnTo>
                  <a:lnTo>
                    <a:pt x="563620" y="1295400"/>
                  </a:lnTo>
                  <a:lnTo>
                    <a:pt x="566498" y="1312223"/>
                  </a:lnTo>
                  <a:lnTo>
                    <a:pt x="582274" y="1308100"/>
                  </a:lnTo>
                  <a:lnTo>
                    <a:pt x="735415" y="1308100"/>
                  </a:lnTo>
                  <a:lnTo>
                    <a:pt x="769045" y="1295400"/>
                  </a:lnTo>
                  <a:lnTo>
                    <a:pt x="847590" y="1295400"/>
                  </a:lnTo>
                  <a:lnTo>
                    <a:pt x="895019" y="1282700"/>
                  </a:lnTo>
                  <a:close/>
                </a:path>
                <a:path w="1703704" h="3454400">
                  <a:moveTo>
                    <a:pt x="1048010" y="1219923"/>
                  </a:moveTo>
                  <a:lnTo>
                    <a:pt x="1001730" y="1231900"/>
                  </a:lnTo>
                  <a:lnTo>
                    <a:pt x="965935" y="1244600"/>
                  </a:lnTo>
                  <a:lnTo>
                    <a:pt x="921214" y="1257300"/>
                  </a:lnTo>
                  <a:lnTo>
                    <a:pt x="891222" y="1257300"/>
                  </a:lnTo>
                  <a:lnTo>
                    <a:pt x="843478" y="1270000"/>
                  </a:lnTo>
                  <a:lnTo>
                    <a:pt x="765569" y="1270000"/>
                  </a:lnTo>
                  <a:lnTo>
                    <a:pt x="732708" y="1282700"/>
                  </a:lnTo>
                  <a:lnTo>
                    <a:pt x="926087" y="1282700"/>
                  </a:lnTo>
                  <a:lnTo>
                    <a:pt x="970457" y="1270000"/>
                  </a:lnTo>
                  <a:lnTo>
                    <a:pt x="1007239" y="1257300"/>
                  </a:lnTo>
                  <a:lnTo>
                    <a:pt x="1051794" y="1245733"/>
                  </a:lnTo>
                  <a:lnTo>
                    <a:pt x="1049661" y="1231900"/>
                  </a:lnTo>
                  <a:lnTo>
                    <a:pt x="1048010" y="1219923"/>
                  </a:lnTo>
                  <a:close/>
                </a:path>
                <a:path w="1703704" h="3454400">
                  <a:moveTo>
                    <a:pt x="1073815" y="1219200"/>
                  </a:moveTo>
                  <a:lnTo>
                    <a:pt x="1050806" y="1219200"/>
                  </a:lnTo>
                  <a:lnTo>
                    <a:pt x="1048010" y="1219923"/>
                  </a:lnTo>
                  <a:lnTo>
                    <a:pt x="1049661" y="1231900"/>
                  </a:lnTo>
                  <a:lnTo>
                    <a:pt x="1051794" y="1245733"/>
                  </a:lnTo>
                  <a:lnTo>
                    <a:pt x="1056162" y="1244600"/>
                  </a:lnTo>
                  <a:lnTo>
                    <a:pt x="1077514" y="1244600"/>
                  </a:lnTo>
                  <a:lnTo>
                    <a:pt x="1075561" y="1231900"/>
                  </a:lnTo>
                  <a:lnTo>
                    <a:pt x="1073815" y="1219200"/>
                  </a:lnTo>
                  <a:close/>
                </a:path>
                <a:path w="1703704" h="3454400">
                  <a:moveTo>
                    <a:pt x="1703372" y="990600"/>
                  </a:moveTo>
                  <a:lnTo>
                    <a:pt x="1690641" y="990600"/>
                  </a:lnTo>
                  <a:lnTo>
                    <a:pt x="1638202" y="1016000"/>
                  </a:lnTo>
                  <a:lnTo>
                    <a:pt x="1618249" y="1016000"/>
                  </a:lnTo>
                  <a:lnTo>
                    <a:pt x="1594015" y="1028700"/>
                  </a:lnTo>
                  <a:lnTo>
                    <a:pt x="1564753" y="1041400"/>
                  </a:lnTo>
                  <a:lnTo>
                    <a:pt x="1531741" y="1054100"/>
                  </a:lnTo>
                  <a:lnTo>
                    <a:pt x="1428294" y="1092200"/>
                  </a:lnTo>
                  <a:lnTo>
                    <a:pt x="1385059" y="1117600"/>
                  </a:lnTo>
                  <a:lnTo>
                    <a:pt x="1354341" y="1130300"/>
                  </a:lnTo>
                  <a:lnTo>
                    <a:pt x="1307837" y="1143000"/>
                  </a:lnTo>
                  <a:lnTo>
                    <a:pt x="1277024" y="1155700"/>
                  </a:lnTo>
                  <a:lnTo>
                    <a:pt x="1230792" y="1168400"/>
                  </a:lnTo>
                  <a:lnTo>
                    <a:pt x="1197493" y="1181100"/>
                  </a:lnTo>
                  <a:lnTo>
                    <a:pt x="1155343" y="1193800"/>
                  </a:lnTo>
                  <a:lnTo>
                    <a:pt x="1127414" y="1206500"/>
                  </a:lnTo>
                  <a:lnTo>
                    <a:pt x="1081236" y="1219200"/>
                  </a:lnTo>
                  <a:lnTo>
                    <a:pt x="1073815" y="1219200"/>
                  </a:lnTo>
                  <a:lnTo>
                    <a:pt x="1075561" y="1231900"/>
                  </a:lnTo>
                  <a:lnTo>
                    <a:pt x="1077514" y="1244600"/>
                  </a:lnTo>
                  <a:lnTo>
                    <a:pt x="1087663" y="1244600"/>
                  </a:lnTo>
                  <a:lnTo>
                    <a:pt x="1134052" y="1231900"/>
                  </a:lnTo>
                  <a:lnTo>
                    <a:pt x="1163054" y="1219200"/>
                  </a:lnTo>
                  <a:lnTo>
                    <a:pt x="1205649" y="1206500"/>
                  </a:lnTo>
                  <a:lnTo>
                    <a:pt x="1239494" y="1193800"/>
                  </a:lnTo>
                  <a:lnTo>
                    <a:pt x="1285830" y="1181100"/>
                  </a:lnTo>
                  <a:lnTo>
                    <a:pt x="1317162" y="1168400"/>
                  </a:lnTo>
                  <a:lnTo>
                    <a:pt x="1364095" y="1155700"/>
                  </a:lnTo>
                  <a:lnTo>
                    <a:pt x="1394654" y="1143000"/>
                  </a:lnTo>
                  <a:lnTo>
                    <a:pt x="1437904" y="1117600"/>
                  </a:lnTo>
                  <a:lnTo>
                    <a:pt x="1541538" y="1079500"/>
                  </a:lnTo>
                  <a:lnTo>
                    <a:pt x="1574802" y="1066800"/>
                  </a:lnTo>
                  <a:lnTo>
                    <a:pt x="1604463" y="1054100"/>
                  </a:lnTo>
                  <a:lnTo>
                    <a:pt x="1629057" y="1041400"/>
                  </a:lnTo>
                  <a:lnTo>
                    <a:pt x="1649255" y="1041400"/>
                  </a:lnTo>
                  <a:lnTo>
                    <a:pt x="1665726" y="1028700"/>
                  </a:lnTo>
                  <a:lnTo>
                    <a:pt x="1702179" y="1016000"/>
                  </a:lnTo>
                  <a:lnTo>
                    <a:pt x="1702985" y="1003300"/>
                  </a:lnTo>
                  <a:lnTo>
                    <a:pt x="1703372" y="990600"/>
                  </a:lnTo>
                  <a:close/>
                </a:path>
                <a:path w="1703704" h="3454400">
                  <a:moveTo>
                    <a:pt x="936833" y="12700"/>
                  </a:moveTo>
                  <a:lnTo>
                    <a:pt x="917391" y="12700"/>
                  </a:lnTo>
                  <a:lnTo>
                    <a:pt x="910421" y="25400"/>
                  </a:lnTo>
                  <a:lnTo>
                    <a:pt x="909685" y="50800"/>
                  </a:lnTo>
                  <a:lnTo>
                    <a:pt x="909621" y="63500"/>
                  </a:lnTo>
                  <a:lnTo>
                    <a:pt x="909805" y="76200"/>
                  </a:lnTo>
                  <a:lnTo>
                    <a:pt x="910372" y="101600"/>
                  </a:lnTo>
                  <a:lnTo>
                    <a:pt x="911453" y="114300"/>
                  </a:lnTo>
                  <a:lnTo>
                    <a:pt x="917705" y="177800"/>
                  </a:lnTo>
                  <a:lnTo>
                    <a:pt x="919443" y="190500"/>
                  </a:lnTo>
                  <a:lnTo>
                    <a:pt x="922042" y="215900"/>
                  </a:lnTo>
                  <a:lnTo>
                    <a:pt x="923772" y="228600"/>
                  </a:lnTo>
                  <a:lnTo>
                    <a:pt x="930269" y="304800"/>
                  </a:lnTo>
                  <a:lnTo>
                    <a:pt x="931557" y="317500"/>
                  </a:lnTo>
                  <a:lnTo>
                    <a:pt x="933740" y="342900"/>
                  </a:lnTo>
                  <a:lnTo>
                    <a:pt x="935150" y="355600"/>
                  </a:lnTo>
                  <a:lnTo>
                    <a:pt x="937322" y="381000"/>
                  </a:lnTo>
                  <a:lnTo>
                    <a:pt x="941241" y="431800"/>
                  </a:lnTo>
                  <a:lnTo>
                    <a:pt x="942992" y="457200"/>
                  </a:lnTo>
                  <a:lnTo>
                    <a:pt x="945597" y="482600"/>
                  </a:lnTo>
                  <a:lnTo>
                    <a:pt x="947798" y="508000"/>
                  </a:lnTo>
                  <a:lnTo>
                    <a:pt x="957911" y="596900"/>
                  </a:lnTo>
                  <a:lnTo>
                    <a:pt x="960986" y="622300"/>
                  </a:lnTo>
                  <a:lnTo>
                    <a:pt x="965762" y="647700"/>
                  </a:lnTo>
                  <a:lnTo>
                    <a:pt x="969264" y="673100"/>
                  </a:lnTo>
                  <a:lnTo>
                    <a:pt x="975384" y="711200"/>
                  </a:lnTo>
                  <a:lnTo>
                    <a:pt x="989797" y="812800"/>
                  </a:lnTo>
                  <a:lnTo>
                    <a:pt x="995455" y="838200"/>
                  </a:lnTo>
                  <a:lnTo>
                    <a:pt x="999022" y="863600"/>
                  </a:lnTo>
                  <a:lnTo>
                    <a:pt x="1012903" y="965200"/>
                  </a:lnTo>
                  <a:lnTo>
                    <a:pt x="1021704" y="1041400"/>
                  </a:lnTo>
                  <a:lnTo>
                    <a:pt x="1025198" y="1066800"/>
                  </a:lnTo>
                  <a:lnTo>
                    <a:pt x="1030410" y="1092200"/>
                  </a:lnTo>
                  <a:lnTo>
                    <a:pt x="1048010" y="1219923"/>
                  </a:lnTo>
                  <a:lnTo>
                    <a:pt x="1050806" y="1219200"/>
                  </a:lnTo>
                  <a:lnTo>
                    <a:pt x="1073815" y="1219200"/>
                  </a:lnTo>
                  <a:lnTo>
                    <a:pt x="1056350" y="1092200"/>
                  </a:lnTo>
                  <a:lnTo>
                    <a:pt x="1047673" y="1028700"/>
                  </a:lnTo>
                  <a:lnTo>
                    <a:pt x="1038872" y="965200"/>
                  </a:lnTo>
                  <a:lnTo>
                    <a:pt x="1024940" y="863600"/>
                  </a:lnTo>
                  <a:lnTo>
                    <a:pt x="1021337" y="838200"/>
                  </a:lnTo>
                  <a:lnTo>
                    <a:pt x="1015696" y="800100"/>
                  </a:lnTo>
                  <a:lnTo>
                    <a:pt x="1001208" y="711200"/>
                  </a:lnTo>
                  <a:lnTo>
                    <a:pt x="995160" y="673100"/>
                  </a:lnTo>
                  <a:lnTo>
                    <a:pt x="991708" y="647700"/>
                  </a:lnTo>
                  <a:lnTo>
                    <a:pt x="986924" y="609600"/>
                  </a:lnTo>
                  <a:lnTo>
                    <a:pt x="983914" y="584200"/>
                  </a:lnTo>
                  <a:lnTo>
                    <a:pt x="973819" y="495300"/>
                  </a:lnTo>
                  <a:lnTo>
                    <a:pt x="971674" y="482600"/>
                  </a:lnTo>
                  <a:lnTo>
                    <a:pt x="969063" y="444500"/>
                  </a:lnTo>
                  <a:lnTo>
                    <a:pt x="967338" y="431800"/>
                  </a:lnTo>
                  <a:lnTo>
                    <a:pt x="963434" y="381000"/>
                  </a:lnTo>
                  <a:lnTo>
                    <a:pt x="961260" y="355600"/>
                  </a:lnTo>
                  <a:lnTo>
                    <a:pt x="959846" y="342900"/>
                  </a:lnTo>
                  <a:lnTo>
                    <a:pt x="957682" y="317500"/>
                  </a:lnTo>
                  <a:lnTo>
                    <a:pt x="956363" y="292100"/>
                  </a:lnTo>
                  <a:lnTo>
                    <a:pt x="949822" y="228600"/>
                  </a:lnTo>
                  <a:lnTo>
                    <a:pt x="948075" y="215900"/>
                  </a:lnTo>
                  <a:lnTo>
                    <a:pt x="945460" y="190500"/>
                  </a:lnTo>
                  <a:lnTo>
                    <a:pt x="937587" y="114300"/>
                  </a:lnTo>
                  <a:lnTo>
                    <a:pt x="935993" y="76200"/>
                  </a:lnTo>
                  <a:lnTo>
                    <a:pt x="935878" y="50800"/>
                  </a:lnTo>
                  <a:lnTo>
                    <a:pt x="936833" y="12700"/>
                  </a:lnTo>
                  <a:close/>
                </a:path>
                <a:path w="1703704" h="3454400">
                  <a:moveTo>
                    <a:pt x="1703409" y="977900"/>
                  </a:moveTo>
                  <a:lnTo>
                    <a:pt x="1699444" y="977900"/>
                  </a:lnTo>
                  <a:lnTo>
                    <a:pt x="1695419" y="990600"/>
                  </a:lnTo>
                  <a:lnTo>
                    <a:pt x="1703469" y="990600"/>
                  </a:lnTo>
                  <a:lnTo>
                    <a:pt x="1703409" y="977900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47FC5BA-10C2-D6D1-3463-3AF2542EF1BD}"/>
                  </a:ext>
                </a:extLst>
              </p14:cNvPr>
              <p14:cNvContentPartPr/>
              <p14:nvPr/>
            </p14:nvContentPartPr>
            <p14:xfrm>
              <a:off x="3273777" y="199829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47FC5BA-10C2-D6D1-3463-3AF2542EF1B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56137" y="19806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861E6B-FB5B-2162-F21C-E44B70AC0DC0}"/>
                  </a:ext>
                </a:extLst>
              </p14:cNvPr>
              <p14:cNvContentPartPr/>
              <p14:nvPr/>
            </p14:nvContentPartPr>
            <p14:xfrm>
              <a:off x="3789297" y="196085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861E6B-FB5B-2162-F21C-E44B70AC0D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71297" y="19428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D3E09A3-8C50-8B07-E5A0-516F2367ABCF}"/>
                  </a:ext>
                </a:extLst>
              </p14:cNvPr>
              <p14:cNvContentPartPr/>
              <p14:nvPr/>
            </p14:nvContentPartPr>
            <p14:xfrm>
              <a:off x="4291857" y="183629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D3E09A3-8C50-8B07-E5A0-516F2367AB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74217" y="18182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FABAF65-2ECC-85D4-4093-571C0D31F3D1}"/>
                  </a:ext>
                </a:extLst>
              </p14:cNvPr>
              <p14:cNvContentPartPr/>
              <p14:nvPr/>
            </p14:nvContentPartPr>
            <p14:xfrm>
              <a:off x="3557817" y="292565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FABAF65-2ECC-85D4-4093-571C0D31F3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40177" y="29076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8C4E861-9456-963E-D47B-40607AE192BC}"/>
                  </a:ext>
                </a:extLst>
              </p14:cNvPr>
              <p14:cNvContentPartPr/>
              <p14:nvPr/>
            </p14:nvContentPartPr>
            <p14:xfrm>
              <a:off x="3886857" y="288677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8C4E861-9456-963E-D47B-40607AE192B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69217" y="28687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CE758F7-4608-6E2F-1D93-94C3744751E3}"/>
                  </a:ext>
                </a:extLst>
              </p14:cNvPr>
              <p14:cNvContentPartPr/>
              <p14:nvPr/>
            </p14:nvContentPartPr>
            <p14:xfrm>
              <a:off x="4351977" y="2738097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CE758F7-4608-6E2F-1D93-94C3744751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34337" y="27200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1E3D4DF-F3A1-E455-FF4D-33169817F431}"/>
                  </a:ext>
                </a:extLst>
              </p14:cNvPr>
              <p14:cNvContentPartPr/>
              <p14:nvPr/>
            </p14:nvContentPartPr>
            <p14:xfrm>
              <a:off x="3831417" y="3951657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1E3D4DF-F3A1-E455-FF4D-33169817F43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13417" y="39340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73CC3E3-BE7A-FFE2-1918-104CCF4DC94F}"/>
                  </a:ext>
                </a:extLst>
              </p14:cNvPr>
              <p14:cNvContentPartPr/>
              <p14:nvPr/>
            </p14:nvContentPartPr>
            <p14:xfrm>
              <a:off x="4162977" y="3879657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73CC3E3-BE7A-FFE2-1918-104CCF4DC9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4977" y="38616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8EAC4E8-F86F-A5EC-C302-A6267547A6FD}"/>
                  </a:ext>
                </a:extLst>
              </p14:cNvPr>
              <p14:cNvContentPartPr/>
              <p14:nvPr/>
            </p14:nvContentPartPr>
            <p14:xfrm>
              <a:off x="4489857" y="3780297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8EAC4E8-F86F-A5EC-C302-A6267547A6F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71857" y="376229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20422" y="389260"/>
            <a:ext cx="3310890" cy="2783840"/>
            <a:chOff x="2620422" y="389260"/>
            <a:chExt cx="3310890" cy="27838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0422" y="389260"/>
              <a:ext cx="3267670" cy="27836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5432" y="423313"/>
              <a:ext cx="1274325" cy="4489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2780" y="1302898"/>
              <a:ext cx="258008" cy="119941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72122" y="1101478"/>
              <a:ext cx="1440635" cy="1154164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CEAEA59-7E4E-9690-8D36-A471AD400F6B}"/>
                  </a:ext>
                </a:extLst>
              </p14:cNvPr>
              <p14:cNvContentPartPr/>
              <p14:nvPr/>
            </p14:nvContentPartPr>
            <p14:xfrm>
              <a:off x="3772017" y="161561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CEAEA59-7E4E-9690-8D36-A471AD400F6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54017" y="15976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896C99B-6A64-2DF8-A28B-B1642C098738}"/>
                  </a:ext>
                </a:extLst>
              </p14:cNvPr>
              <p14:cNvContentPartPr/>
              <p14:nvPr/>
            </p14:nvContentPartPr>
            <p14:xfrm>
              <a:off x="2967057" y="154721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896C99B-6A64-2DF8-A28B-B1642C0987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49417" y="15292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2391669-EE80-58D1-F134-1E5793A145D2}"/>
                  </a:ext>
                </a:extLst>
              </p14:cNvPr>
              <p14:cNvContentPartPr/>
              <p14:nvPr/>
            </p14:nvContentPartPr>
            <p14:xfrm>
              <a:off x="3098817" y="249401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2391669-EE80-58D1-F134-1E5793A145D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81177" y="24760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E297328-0D41-72DE-2CA8-F07A4CFDF767}"/>
                  </a:ext>
                </a:extLst>
              </p14:cNvPr>
              <p14:cNvContentPartPr/>
              <p14:nvPr/>
            </p14:nvContentPartPr>
            <p14:xfrm>
              <a:off x="3544857" y="257933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E297328-0D41-72DE-2CA8-F07A4CFDF76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26857" y="25616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D68B156-04CE-4B71-1A64-DD39B592D27F}"/>
                  </a:ext>
                </a:extLst>
              </p14:cNvPr>
              <p14:cNvContentPartPr/>
              <p14:nvPr/>
            </p14:nvContentPartPr>
            <p14:xfrm>
              <a:off x="3982257" y="257141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D68B156-04CE-4B71-1A64-DD39B592D2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64617" y="25537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9B2DFAB-02C7-6372-0CBF-EC107E7BA5CA}"/>
                  </a:ext>
                </a:extLst>
              </p14:cNvPr>
              <p14:cNvContentPartPr/>
              <p14:nvPr/>
            </p14:nvContentPartPr>
            <p14:xfrm>
              <a:off x="4420017" y="245441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9B2DFAB-02C7-6372-0CBF-EC107E7BA5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02017" y="243641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4479" y="465466"/>
            <a:ext cx="4399364" cy="4546664"/>
          </a:xfrm>
          <a:prstGeom prst="rect">
            <a:avLst/>
          </a:prstGeom>
        </p:spPr>
      </p:pic>
      <p:sp>
        <p:nvSpPr>
          <p:cNvPr id="48" name="CasellaDiTesto 47"/>
          <p:cNvSpPr txBox="1"/>
          <p:nvPr/>
        </p:nvSpPr>
        <p:spPr bwMode="auto">
          <a:xfrm>
            <a:off x="92016" y="98322"/>
            <a:ext cx="3119380" cy="320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it-IT" sz="1485" dirty="0">
                <a:latin typeface="Palatino Linotype" panose="02040502050505030304" pitchFamily="18" charset="0"/>
              </a:rPr>
              <a:t>Inventario e stato di conservazione</a:t>
            </a:r>
            <a:endParaRPr sz="1485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926A6605-BB1B-EADE-8BBA-73A1FBC8E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257719"/>
              </p:ext>
            </p:extLst>
          </p:nvPr>
        </p:nvGraphicFramePr>
        <p:xfrm>
          <a:off x="5379348" y="1145433"/>
          <a:ext cx="2581403" cy="34461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1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8066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it-IT" sz="1500" b="1" dirty="0">
                          <a:latin typeface="Palatino Linotype" panose="02040502050505030304" pitchFamily="18" charset="0"/>
                        </a:rPr>
                        <a:t>Condizione di conservazione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5438" marR="75438" marT="37719" marB="3771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13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>
                          <a:latin typeface="Palatino Linotype" panose="02040502050505030304" pitchFamily="18" charset="0"/>
                        </a:rPr>
                        <a:t>Buono stato di conservazione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43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dirty="0">
                          <a:latin typeface="Palatino Linotype" panose="02040502050505030304" pitchFamily="18" charset="0"/>
                        </a:rPr>
                        <a:t>Stato </a:t>
                      </a:r>
                      <a:r>
                        <a:rPr lang="it-IT" sz="1500" dirty="0" err="1">
                          <a:latin typeface="Palatino Linotype" panose="02040502050505030304" pitchFamily="18" charset="0"/>
                        </a:rPr>
                        <a:t>colorativo</a:t>
                      </a:r>
                      <a:endParaRPr lang="it-IT" sz="1500" dirty="0">
                        <a:latin typeface="Palatino Linotype" panose="0204050205050503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13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dirty="0">
                          <a:latin typeface="Palatino Linotype" panose="02040502050505030304" pitchFamily="18" charset="0"/>
                        </a:rPr>
                        <a:t>Stato enfisematoso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13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>
                          <a:latin typeface="Palatino Linotype" panose="02040502050505030304" pitchFamily="18" charset="0"/>
                        </a:rPr>
                        <a:t>Stato colliquativo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13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>
                          <a:latin typeface="Palatino Linotype" panose="02040502050505030304" pitchFamily="18" charset="0"/>
                        </a:rPr>
                        <a:t>Parzialmente scheletrizzato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13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dirty="0">
                          <a:latin typeface="Palatino Linotype" panose="02040502050505030304" pitchFamily="18" charset="0"/>
                        </a:rPr>
                        <a:t>Scheletrizzato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13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dirty="0">
                          <a:latin typeface="Palatino Linotype" panose="02040502050505030304" pitchFamily="18" charset="0"/>
                        </a:rPr>
                        <a:t>Ustionato/Carbonizzato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13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>
                          <a:latin typeface="Palatino Linotype" panose="02040502050505030304" pitchFamily="18" charset="0"/>
                        </a:rPr>
                        <a:t>Saponificato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713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dirty="0">
                          <a:latin typeface="Palatino Linotype" panose="02040502050505030304" pitchFamily="18" charset="0"/>
                        </a:rPr>
                        <a:t>Mummificato o </a:t>
                      </a:r>
                      <a:r>
                        <a:rPr lang="it-IT" sz="1500" dirty="0" err="1">
                          <a:latin typeface="Palatino Linotype" panose="02040502050505030304" pitchFamily="18" charset="0"/>
                        </a:rPr>
                        <a:t>corificato</a:t>
                      </a:r>
                      <a:r>
                        <a:rPr lang="it-IT" sz="1500" dirty="0">
                          <a:latin typeface="Palatino Linotype" panose="02040502050505030304" pitchFamily="18" charset="0"/>
                        </a:rPr>
                        <a:t> 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96FB8BB-4C7A-3908-6E2B-20ED12FADEB9}"/>
              </a:ext>
            </a:extLst>
          </p:cNvPr>
          <p:cNvSpPr txBox="1"/>
          <p:nvPr/>
        </p:nvSpPr>
        <p:spPr bwMode="auto">
          <a:xfrm>
            <a:off x="4095022" y="438771"/>
            <a:ext cx="1606915" cy="3208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it-IT" sz="1485" dirty="0">
                <a:latin typeface="Palatino Linotype" panose="02040502050505030304" pitchFamily="18" charset="0"/>
              </a:rPr>
              <a:t>Per tutto il corpo</a:t>
            </a:r>
            <a:endParaRPr sz="1485" dirty="0">
              <a:latin typeface="Palatino Linotype" panose="02040502050505030304" pitchFamily="18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0CF4819-01AA-1534-2B44-B1853F840FC3}"/>
              </a:ext>
            </a:extLst>
          </p:cNvPr>
          <p:cNvSpPr txBox="1"/>
          <p:nvPr/>
        </p:nvSpPr>
        <p:spPr bwMode="auto">
          <a:xfrm>
            <a:off x="547608" y="5045356"/>
            <a:ext cx="4120743" cy="549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it-IT" sz="1485" i="1" dirty="0">
                <a:latin typeface="Palatino Linotype" panose="02040502050505030304" pitchFamily="18" charset="0"/>
              </a:rPr>
              <a:t>A seconda dei genitali precedentemente selezionati, </a:t>
            </a:r>
          </a:p>
          <a:p>
            <a:pPr algn="ctr">
              <a:defRPr/>
            </a:pPr>
            <a:r>
              <a:rPr lang="it-IT" sz="1485" i="1" dirty="0">
                <a:latin typeface="Palatino Linotype" panose="02040502050505030304" pitchFamily="18" charset="0"/>
              </a:rPr>
              <a:t>compare modello anatomico  di conseguenza</a:t>
            </a:r>
            <a:endParaRPr sz="1485" i="1" dirty="0">
              <a:latin typeface="Palatino Linotype" panose="02040502050505030304" pitchFamily="18" charset="0"/>
            </a:endParaRPr>
          </a:p>
        </p:txBody>
      </p: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0B6C457C-A6C8-F76F-C263-E2F7EA7610C3}"/>
              </a:ext>
            </a:extLst>
          </p:cNvPr>
          <p:cNvCxnSpPr>
            <a:cxnSpLocks/>
          </p:cNvCxnSpPr>
          <p:nvPr/>
        </p:nvCxnSpPr>
        <p:spPr>
          <a:xfrm>
            <a:off x="5841143" y="639047"/>
            <a:ext cx="690452" cy="392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4BAA9B63-C2A7-BE96-AB80-D70355042988}"/>
              </a:ext>
            </a:extLst>
          </p:cNvPr>
          <p:cNvCxnSpPr>
            <a:cxnSpLocks/>
          </p:cNvCxnSpPr>
          <p:nvPr/>
        </p:nvCxnSpPr>
        <p:spPr bwMode="auto">
          <a:xfrm>
            <a:off x="7998783" y="3779447"/>
            <a:ext cx="223004" cy="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ella 19">
            <a:extLst>
              <a:ext uri="{FF2B5EF4-FFF2-40B4-BE49-F238E27FC236}">
                <a16:creationId xmlns:a16="http://schemas.microsoft.com/office/drawing/2014/main" id="{501698E3-D10C-59E4-53E5-B25F463B5F98}"/>
              </a:ext>
            </a:extLst>
          </p:cNvPr>
          <p:cNvGraphicFramePr>
            <a:graphicFrameLocks noGrp="1"/>
          </p:cNvGraphicFramePr>
          <p:nvPr/>
        </p:nvGraphicFramePr>
        <p:xfrm>
          <a:off x="8333002" y="3194403"/>
          <a:ext cx="1540782" cy="1355975"/>
        </p:xfrm>
        <a:graphic>
          <a:graphicData uri="http://schemas.openxmlformats.org/drawingml/2006/table">
            <a:tbl>
              <a:tblPr/>
              <a:tblGrid>
                <a:gridCol w="15407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GCS livello 1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GCS livello 2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GCS livello 3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GCS livello 4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GCS livello 5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</a:tbl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6F1969B-0E1E-8518-0075-0C6BEE075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685069"/>
              </p:ext>
            </p:extLst>
          </p:nvPr>
        </p:nvGraphicFramePr>
        <p:xfrm>
          <a:off x="5379348" y="4936342"/>
          <a:ext cx="2396192" cy="603574"/>
        </p:xfrm>
        <a:graphic>
          <a:graphicData uri="http://schemas.openxmlformats.org/drawingml/2006/table">
            <a:tbl>
              <a:tblPr/>
              <a:tblGrid>
                <a:gridCol w="2396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357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+ </a:t>
                      </a:r>
                      <a:r>
                        <a:rPr lang="it-IT" sz="1500" b="0" i="0" u="none" strike="noStrike" dirty="0" err="1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depezzamento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89833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562" y="14428"/>
            <a:ext cx="5301615" cy="2981325"/>
            <a:chOff x="116562" y="14428"/>
            <a:chExt cx="5301615" cy="29813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562" y="14428"/>
              <a:ext cx="2293263" cy="23697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9824" y="433266"/>
              <a:ext cx="3007828" cy="256227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1103" y="428813"/>
              <a:ext cx="1112186" cy="42643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4262" y="450816"/>
              <a:ext cx="151399" cy="3588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2490" y="1107756"/>
              <a:ext cx="149566" cy="127327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698092" y="1223003"/>
              <a:ext cx="1402715" cy="967740"/>
            </a:xfrm>
            <a:custGeom>
              <a:avLst/>
              <a:gdLst/>
              <a:ahLst/>
              <a:cxnLst/>
              <a:rect l="l" t="t" r="r" b="b"/>
              <a:pathLst>
                <a:path w="1402714" h="967739">
                  <a:moveTo>
                    <a:pt x="1372564" y="0"/>
                  </a:moveTo>
                  <a:lnTo>
                    <a:pt x="1332133" y="31839"/>
                  </a:lnTo>
                  <a:lnTo>
                    <a:pt x="1301591" y="69201"/>
                  </a:lnTo>
                  <a:lnTo>
                    <a:pt x="1268653" y="115236"/>
                  </a:lnTo>
                  <a:lnTo>
                    <a:pt x="1248268" y="148664"/>
                  </a:lnTo>
                  <a:lnTo>
                    <a:pt x="1223159" y="195459"/>
                  </a:lnTo>
                  <a:lnTo>
                    <a:pt x="1201826" y="240093"/>
                  </a:lnTo>
                  <a:lnTo>
                    <a:pt x="1194481" y="266328"/>
                  </a:lnTo>
                  <a:lnTo>
                    <a:pt x="1194891" y="278889"/>
                  </a:lnTo>
                  <a:lnTo>
                    <a:pt x="1196133" y="286015"/>
                  </a:lnTo>
                  <a:lnTo>
                    <a:pt x="1202915" y="290786"/>
                  </a:lnTo>
                  <a:lnTo>
                    <a:pt x="1217166" y="288303"/>
                  </a:lnTo>
                  <a:lnTo>
                    <a:pt x="1221938" y="281520"/>
                  </a:lnTo>
                  <a:lnTo>
                    <a:pt x="1220696" y="274394"/>
                  </a:lnTo>
                  <a:lnTo>
                    <a:pt x="1223264" y="259971"/>
                  </a:lnTo>
                  <a:lnTo>
                    <a:pt x="1246674" y="207736"/>
                  </a:lnTo>
                  <a:lnTo>
                    <a:pt x="1271062" y="161569"/>
                  </a:lnTo>
                  <a:lnTo>
                    <a:pt x="1302361" y="112262"/>
                  </a:lnTo>
                  <a:lnTo>
                    <a:pt x="1332491" y="72234"/>
                  </a:lnTo>
                  <a:lnTo>
                    <a:pt x="1362027" y="38664"/>
                  </a:lnTo>
                  <a:lnTo>
                    <a:pt x="1376179" y="27558"/>
                  </a:lnTo>
                  <a:lnTo>
                    <a:pt x="1375008" y="25255"/>
                  </a:lnTo>
                  <a:lnTo>
                    <a:pt x="1401025" y="25255"/>
                  </a:lnTo>
                  <a:lnTo>
                    <a:pt x="1402340" y="21217"/>
                  </a:lnTo>
                  <a:lnTo>
                    <a:pt x="1395633" y="8026"/>
                  </a:lnTo>
                  <a:lnTo>
                    <a:pt x="1388614" y="1866"/>
                  </a:lnTo>
                  <a:lnTo>
                    <a:pt x="1372564" y="0"/>
                  </a:lnTo>
                  <a:close/>
                </a:path>
                <a:path w="1402714" h="967739">
                  <a:moveTo>
                    <a:pt x="1377463" y="26940"/>
                  </a:moveTo>
                  <a:lnTo>
                    <a:pt x="1376179" y="27558"/>
                  </a:lnTo>
                  <a:lnTo>
                    <a:pt x="1378991" y="33089"/>
                  </a:lnTo>
                  <a:lnTo>
                    <a:pt x="1386875" y="35659"/>
                  </a:lnTo>
                  <a:lnTo>
                    <a:pt x="1399771" y="29103"/>
                  </a:lnTo>
                  <a:lnTo>
                    <a:pt x="1400427" y="27090"/>
                  </a:lnTo>
                  <a:lnTo>
                    <a:pt x="1378750" y="27090"/>
                  </a:lnTo>
                  <a:lnTo>
                    <a:pt x="1377463" y="26940"/>
                  </a:lnTo>
                  <a:close/>
                </a:path>
                <a:path w="1402714" h="967739">
                  <a:moveTo>
                    <a:pt x="1375008" y="25255"/>
                  </a:moveTo>
                  <a:lnTo>
                    <a:pt x="1376179" y="27558"/>
                  </a:lnTo>
                  <a:lnTo>
                    <a:pt x="1377463" y="26940"/>
                  </a:lnTo>
                  <a:lnTo>
                    <a:pt x="1378444" y="26940"/>
                  </a:lnTo>
                  <a:lnTo>
                    <a:pt x="1375008" y="25255"/>
                  </a:lnTo>
                  <a:close/>
                </a:path>
                <a:path w="1402714" h="967739">
                  <a:moveTo>
                    <a:pt x="1378444" y="26940"/>
                  </a:moveTo>
                  <a:lnTo>
                    <a:pt x="1377463" y="26940"/>
                  </a:lnTo>
                  <a:lnTo>
                    <a:pt x="1378750" y="27090"/>
                  </a:lnTo>
                  <a:lnTo>
                    <a:pt x="1378444" y="26940"/>
                  </a:lnTo>
                  <a:close/>
                </a:path>
                <a:path w="1402714" h="967739">
                  <a:moveTo>
                    <a:pt x="1401025" y="25255"/>
                  </a:moveTo>
                  <a:lnTo>
                    <a:pt x="1375008" y="25255"/>
                  </a:lnTo>
                  <a:lnTo>
                    <a:pt x="1378750" y="27090"/>
                  </a:lnTo>
                  <a:lnTo>
                    <a:pt x="1400427" y="27090"/>
                  </a:lnTo>
                  <a:lnTo>
                    <a:pt x="1401025" y="25255"/>
                  </a:lnTo>
                  <a:close/>
                </a:path>
                <a:path w="1402714" h="967739">
                  <a:moveTo>
                    <a:pt x="1246465" y="752158"/>
                  </a:moveTo>
                  <a:lnTo>
                    <a:pt x="1243384" y="753743"/>
                  </a:lnTo>
                  <a:lnTo>
                    <a:pt x="1241216" y="754286"/>
                  </a:lnTo>
                  <a:lnTo>
                    <a:pt x="1235445" y="756179"/>
                  </a:lnTo>
                  <a:lnTo>
                    <a:pt x="1229664" y="758801"/>
                  </a:lnTo>
                  <a:lnTo>
                    <a:pt x="1216730" y="765543"/>
                  </a:lnTo>
                  <a:lnTo>
                    <a:pt x="1167413" y="790817"/>
                  </a:lnTo>
                  <a:lnTo>
                    <a:pt x="1113848" y="820160"/>
                  </a:lnTo>
                  <a:lnTo>
                    <a:pt x="1075534" y="844713"/>
                  </a:lnTo>
                  <a:lnTo>
                    <a:pt x="1031623" y="879804"/>
                  </a:lnTo>
                  <a:lnTo>
                    <a:pt x="1019491" y="888669"/>
                  </a:lnTo>
                  <a:lnTo>
                    <a:pt x="1013405" y="892578"/>
                  </a:lnTo>
                  <a:lnTo>
                    <a:pt x="1011641" y="900681"/>
                  </a:lnTo>
                  <a:lnTo>
                    <a:pt x="1019459" y="912853"/>
                  </a:lnTo>
                  <a:lnTo>
                    <a:pt x="1027563" y="914617"/>
                  </a:lnTo>
                  <a:lnTo>
                    <a:pt x="1033648" y="910708"/>
                  </a:lnTo>
                  <a:lnTo>
                    <a:pt x="1047682" y="900603"/>
                  </a:lnTo>
                  <a:lnTo>
                    <a:pt x="1074138" y="878441"/>
                  </a:lnTo>
                  <a:lnTo>
                    <a:pt x="1090375" y="866297"/>
                  </a:lnTo>
                  <a:lnTo>
                    <a:pt x="1127040" y="842791"/>
                  </a:lnTo>
                  <a:lnTo>
                    <a:pt x="1179555" y="814032"/>
                  </a:lnTo>
                  <a:lnTo>
                    <a:pt x="1228623" y="788880"/>
                  </a:lnTo>
                  <a:lnTo>
                    <a:pt x="1233063" y="786719"/>
                  </a:lnTo>
                  <a:lnTo>
                    <a:pt x="1227038" y="781583"/>
                  </a:lnTo>
                  <a:lnTo>
                    <a:pt x="1226380" y="773316"/>
                  </a:lnTo>
                  <a:lnTo>
                    <a:pt x="1231155" y="767711"/>
                  </a:lnTo>
                  <a:lnTo>
                    <a:pt x="1234261" y="763814"/>
                  </a:lnTo>
                  <a:lnTo>
                    <a:pt x="1234719" y="763163"/>
                  </a:lnTo>
                  <a:lnTo>
                    <a:pt x="1259439" y="763163"/>
                  </a:lnTo>
                  <a:lnTo>
                    <a:pt x="1257613" y="757988"/>
                  </a:lnTo>
                  <a:lnTo>
                    <a:pt x="1246465" y="752158"/>
                  </a:lnTo>
                  <a:close/>
                </a:path>
                <a:path w="1402714" h="967739">
                  <a:moveTo>
                    <a:pt x="1259439" y="763163"/>
                  </a:moveTo>
                  <a:lnTo>
                    <a:pt x="1234719" y="763163"/>
                  </a:lnTo>
                  <a:lnTo>
                    <a:pt x="1234554" y="763539"/>
                  </a:lnTo>
                  <a:lnTo>
                    <a:pt x="1234077" y="765724"/>
                  </a:lnTo>
                  <a:lnTo>
                    <a:pt x="1235089" y="771571"/>
                  </a:lnTo>
                  <a:lnTo>
                    <a:pt x="1240473" y="778009"/>
                  </a:lnTo>
                  <a:lnTo>
                    <a:pt x="1244379" y="779548"/>
                  </a:lnTo>
                  <a:lnTo>
                    <a:pt x="1247806" y="779651"/>
                  </a:lnTo>
                  <a:lnTo>
                    <a:pt x="1247424" y="779730"/>
                  </a:lnTo>
                  <a:lnTo>
                    <a:pt x="1233063" y="786719"/>
                  </a:lnTo>
                  <a:lnTo>
                    <a:pt x="1238047" y="790968"/>
                  </a:lnTo>
                  <a:lnTo>
                    <a:pt x="1246313" y="790310"/>
                  </a:lnTo>
                  <a:lnTo>
                    <a:pt x="1255059" y="780053"/>
                  </a:lnTo>
                  <a:lnTo>
                    <a:pt x="1258731" y="778521"/>
                  </a:lnTo>
                  <a:lnTo>
                    <a:pt x="1260269" y="765516"/>
                  </a:lnTo>
                  <a:lnTo>
                    <a:pt x="1259439" y="763163"/>
                  </a:lnTo>
                  <a:close/>
                </a:path>
                <a:path w="1402714" h="967739">
                  <a:moveTo>
                    <a:pt x="1234573" y="763370"/>
                  </a:moveTo>
                  <a:lnTo>
                    <a:pt x="1234261" y="763814"/>
                  </a:lnTo>
                  <a:lnTo>
                    <a:pt x="1231074" y="767812"/>
                  </a:lnTo>
                  <a:lnTo>
                    <a:pt x="1226380" y="773316"/>
                  </a:lnTo>
                  <a:lnTo>
                    <a:pt x="1227038" y="781583"/>
                  </a:lnTo>
                  <a:lnTo>
                    <a:pt x="1233063" y="786719"/>
                  </a:lnTo>
                  <a:lnTo>
                    <a:pt x="1246988" y="779942"/>
                  </a:lnTo>
                  <a:lnTo>
                    <a:pt x="1245378" y="779942"/>
                  </a:lnTo>
                  <a:lnTo>
                    <a:pt x="1242187" y="779482"/>
                  </a:lnTo>
                  <a:lnTo>
                    <a:pt x="1244212" y="779482"/>
                  </a:lnTo>
                  <a:lnTo>
                    <a:pt x="1243809" y="779324"/>
                  </a:lnTo>
                  <a:lnTo>
                    <a:pt x="1241573" y="779324"/>
                  </a:lnTo>
                  <a:lnTo>
                    <a:pt x="1237746" y="776933"/>
                  </a:lnTo>
                  <a:lnTo>
                    <a:pt x="1239574" y="776933"/>
                  </a:lnTo>
                  <a:lnTo>
                    <a:pt x="1237645" y="774627"/>
                  </a:lnTo>
                  <a:lnTo>
                    <a:pt x="1235617" y="774627"/>
                  </a:lnTo>
                  <a:lnTo>
                    <a:pt x="1233679" y="769886"/>
                  </a:lnTo>
                  <a:lnTo>
                    <a:pt x="1234797" y="769886"/>
                  </a:lnTo>
                  <a:lnTo>
                    <a:pt x="1234421" y="767711"/>
                  </a:lnTo>
                  <a:lnTo>
                    <a:pt x="1233645" y="767711"/>
                  </a:lnTo>
                  <a:lnTo>
                    <a:pt x="1233947" y="764970"/>
                  </a:lnTo>
                  <a:lnTo>
                    <a:pt x="1234242" y="764970"/>
                  </a:lnTo>
                  <a:lnTo>
                    <a:pt x="1234318" y="764622"/>
                  </a:lnTo>
                  <a:lnTo>
                    <a:pt x="1234077" y="764622"/>
                  </a:lnTo>
                  <a:lnTo>
                    <a:pt x="1234573" y="763370"/>
                  </a:lnTo>
                  <a:close/>
                </a:path>
                <a:path w="1402714" h="967739">
                  <a:moveTo>
                    <a:pt x="1242187" y="779482"/>
                  </a:moveTo>
                  <a:lnTo>
                    <a:pt x="1245378" y="779942"/>
                  </a:lnTo>
                  <a:lnTo>
                    <a:pt x="1244379" y="779548"/>
                  </a:lnTo>
                  <a:lnTo>
                    <a:pt x="1242187" y="779482"/>
                  </a:lnTo>
                  <a:close/>
                </a:path>
                <a:path w="1402714" h="967739">
                  <a:moveTo>
                    <a:pt x="1244379" y="779548"/>
                  </a:moveTo>
                  <a:lnTo>
                    <a:pt x="1245378" y="779942"/>
                  </a:lnTo>
                  <a:lnTo>
                    <a:pt x="1246988" y="779942"/>
                  </a:lnTo>
                  <a:lnTo>
                    <a:pt x="1247424" y="779730"/>
                  </a:lnTo>
                  <a:lnTo>
                    <a:pt x="1247806" y="779651"/>
                  </a:lnTo>
                  <a:lnTo>
                    <a:pt x="1244379" y="779548"/>
                  </a:lnTo>
                  <a:close/>
                </a:path>
                <a:path w="1402714" h="967739">
                  <a:moveTo>
                    <a:pt x="1244212" y="779482"/>
                  </a:moveTo>
                  <a:lnTo>
                    <a:pt x="1242187" y="779482"/>
                  </a:lnTo>
                  <a:lnTo>
                    <a:pt x="1244379" y="779548"/>
                  </a:lnTo>
                  <a:lnTo>
                    <a:pt x="1244212" y="779482"/>
                  </a:lnTo>
                  <a:close/>
                </a:path>
                <a:path w="1402714" h="967739">
                  <a:moveTo>
                    <a:pt x="1237746" y="776933"/>
                  </a:moveTo>
                  <a:lnTo>
                    <a:pt x="1241573" y="779324"/>
                  </a:lnTo>
                  <a:lnTo>
                    <a:pt x="1240473" y="778009"/>
                  </a:lnTo>
                  <a:lnTo>
                    <a:pt x="1237746" y="776933"/>
                  </a:lnTo>
                  <a:close/>
                </a:path>
                <a:path w="1402714" h="967739">
                  <a:moveTo>
                    <a:pt x="1240473" y="778009"/>
                  </a:moveTo>
                  <a:lnTo>
                    <a:pt x="1241573" y="779324"/>
                  </a:lnTo>
                  <a:lnTo>
                    <a:pt x="1243809" y="779324"/>
                  </a:lnTo>
                  <a:lnTo>
                    <a:pt x="1240473" y="778009"/>
                  </a:lnTo>
                  <a:close/>
                </a:path>
                <a:path w="1402714" h="967739">
                  <a:moveTo>
                    <a:pt x="1239574" y="776933"/>
                  </a:moveTo>
                  <a:lnTo>
                    <a:pt x="1237746" y="776933"/>
                  </a:lnTo>
                  <a:lnTo>
                    <a:pt x="1240473" y="778009"/>
                  </a:lnTo>
                  <a:lnTo>
                    <a:pt x="1239574" y="776933"/>
                  </a:lnTo>
                  <a:close/>
                </a:path>
                <a:path w="1402714" h="967739">
                  <a:moveTo>
                    <a:pt x="1233679" y="769886"/>
                  </a:moveTo>
                  <a:lnTo>
                    <a:pt x="1235617" y="774627"/>
                  </a:lnTo>
                  <a:lnTo>
                    <a:pt x="1235089" y="771571"/>
                  </a:lnTo>
                  <a:lnTo>
                    <a:pt x="1233679" y="769886"/>
                  </a:lnTo>
                  <a:close/>
                </a:path>
                <a:path w="1402714" h="967739">
                  <a:moveTo>
                    <a:pt x="1235089" y="771571"/>
                  </a:moveTo>
                  <a:lnTo>
                    <a:pt x="1235617" y="774627"/>
                  </a:lnTo>
                  <a:lnTo>
                    <a:pt x="1237645" y="774627"/>
                  </a:lnTo>
                  <a:lnTo>
                    <a:pt x="1235089" y="771571"/>
                  </a:lnTo>
                  <a:close/>
                </a:path>
                <a:path w="1402714" h="967739">
                  <a:moveTo>
                    <a:pt x="1234797" y="769886"/>
                  </a:moveTo>
                  <a:lnTo>
                    <a:pt x="1233679" y="769886"/>
                  </a:lnTo>
                  <a:lnTo>
                    <a:pt x="1235089" y="771571"/>
                  </a:lnTo>
                  <a:lnTo>
                    <a:pt x="1234797" y="769886"/>
                  </a:lnTo>
                  <a:close/>
                </a:path>
                <a:path w="1402714" h="967739">
                  <a:moveTo>
                    <a:pt x="1233947" y="764970"/>
                  </a:moveTo>
                  <a:lnTo>
                    <a:pt x="1233645" y="767711"/>
                  </a:lnTo>
                  <a:lnTo>
                    <a:pt x="1234077" y="765724"/>
                  </a:lnTo>
                  <a:lnTo>
                    <a:pt x="1233947" y="764970"/>
                  </a:lnTo>
                  <a:close/>
                </a:path>
                <a:path w="1402714" h="967739">
                  <a:moveTo>
                    <a:pt x="1234077" y="765724"/>
                  </a:moveTo>
                  <a:lnTo>
                    <a:pt x="1233645" y="767711"/>
                  </a:lnTo>
                  <a:lnTo>
                    <a:pt x="1234421" y="767711"/>
                  </a:lnTo>
                  <a:lnTo>
                    <a:pt x="1234077" y="765724"/>
                  </a:lnTo>
                  <a:close/>
                </a:path>
                <a:path w="1402714" h="967739">
                  <a:moveTo>
                    <a:pt x="1234242" y="764970"/>
                  </a:moveTo>
                  <a:lnTo>
                    <a:pt x="1233947" y="764970"/>
                  </a:lnTo>
                  <a:lnTo>
                    <a:pt x="1234077" y="765724"/>
                  </a:lnTo>
                  <a:lnTo>
                    <a:pt x="1234242" y="764970"/>
                  </a:lnTo>
                  <a:close/>
                </a:path>
                <a:path w="1402714" h="967739">
                  <a:moveTo>
                    <a:pt x="1234598" y="763335"/>
                  </a:moveTo>
                  <a:lnTo>
                    <a:pt x="1234077" y="764622"/>
                  </a:lnTo>
                  <a:lnTo>
                    <a:pt x="1234554" y="763539"/>
                  </a:lnTo>
                  <a:lnTo>
                    <a:pt x="1234598" y="763335"/>
                  </a:lnTo>
                  <a:close/>
                </a:path>
                <a:path w="1402714" h="967739">
                  <a:moveTo>
                    <a:pt x="1234554" y="763539"/>
                  </a:moveTo>
                  <a:lnTo>
                    <a:pt x="1234077" y="764622"/>
                  </a:lnTo>
                  <a:lnTo>
                    <a:pt x="1234318" y="764622"/>
                  </a:lnTo>
                  <a:lnTo>
                    <a:pt x="1234554" y="763539"/>
                  </a:lnTo>
                  <a:close/>
                </a:path>
                <a:path w="1402714" h="967739">
                  <a:moveTo>
                    <a:pt x="1234719" y="763163"/>
                  </a:moveTo>
                  <a:lnTo>
                    <a:pt x="1234554" y="763539"/>
                  </a:lnTo>
                  <a:lnTo>
                    <a:pt x="1234719" y="763163"/>
                  </a:lnTo>
                  <a:close/>
                </a:path>
                <a:path w="1402714" h="967739">
                  <a:moveTo>
                    <a:pt x="1234640" y="763275"/>
                  </a:moveTo>
                  <a:close/>
                </a:path>
                <a:path w="1402714" h="967739">
                  <a:moveTo>
                    <a:pt x="839561" y="893334"/>
                  </a:moveTo>
                  <a:lnTo>
                    <a:pt x="791696" y="895235"/>
                  </a:lnTo>
                  <a:lnTo>
                    <a:pt x="748595" y="900310"/>
                  </a:lnTo>
                  <a:lnTo>
                    <a:pt x="701083" y="908845"/>
                  </a:lnTo>
                  <a:lnTo>
                    <a:pt x="655503" y="924708"/>
                  </a:lnTo>
                  <a:lnTo>
                    <a:pt x="618447" y="946453"/>
                  </a:lnTo>
                  <a:lnTo>
                    <a:pt x="617248" y="954658"/>
                  </a:lnTo>
                  <a:lnTo>
                    <a:pt x="625890" y="966259"/>
                  </a:lnTo>
                  <a:lnTo>
                    <a:pt x="634095" y="967458"/>
                  </a:lnTo>
                  <a:lnTo>
                    <a:pt x="639896" y="963137"/>
                  </a:lnTo>
                  <a:lnTo>
                    <a:pt x="649625" y="957268"/>
                  </a:lnTo>
                  <a:lnTo>
                    <a:pt x="686138" y="940801"/>
                  </a:lnTo>
                  <a:lnTo>
                    <a:pt x="736314" y="928634"/>
                  </a:lnTo>
                  <a:lnTo>
                    <a:pt x="794061" y="921388"/>
                  </a:lnTo>
                  <a:lnTo>
                    <a:pt x="864622" y="919582"/>
                  </a:lnTo>
                  <a:lnTo>
                    <a:pt x="862695" y="914421"/>
                  </a:lnTo>
                  <a:lnTo>
                    <a:pt x="868704" y="901260"/>
                  </a:lnTo>
                  <a:lnTo>
                    <a:pt x="874962" y="898925"/>
                  </a:lnTo>
                  <a:lnTo>
                    <a:pt x="860738" y="895597"/>
                  </a:lnTo>
                  <a:lnTo>
                    <a:pt x="839561" y="893334"/>
                  </a:lnTo>
                  <a:close/>
                </a:path>
                <a:path w="1402714" h="967739">
                  <a:moveTo>
                    <a:pt x="874428" y="926240"/>
                  </a:moveTo>
                  <a:lnTo>
                    <a:pt x="879747" y="929543"/>
                  </a:lnTo>
                  <a:lnTo>
                    <a:pt x="882987" y="928785"/>
                  </a:lnTo>
                  <a:lnTo>
                    <a:pt x="877203" y="927276"/>
                  </a:lnTo>
                  <a:lnTo>
                    <a:pt x="874944" y="926433"/>
                  </a:lnTo>
                  <a:lnTo>
                    <a:pt x="874428" y="926240"/>
                  </a:lnTo>
                  <a:close/>
                </a:path>
                <a:path w="1402714" h="967739">
                  <a:moveTo>
                    <a:pt x="885908" y="928102"/>
                  </a:moveTo>
                  <a:lnTo>
                    <a:pt x="882987" y="928785"/>
                  </a:lnTo>
                  <a:lnTo>
                    <a:pt x="884202" y="929102"/>
                  </a:lnTo>
                  <a:lnTo>
                    <a:pt x="885908" y="928102"/>
                  </a:lnTo>
                  <a:close/>
                </a:path>
                <a:path w="1402714" h="967739">
                  <a:moveTo>
                    <a:pt x="889532" y="924900"/>
                  </a:moveTo>
                  <a:lnTo>
                    <a:pt x="872270" y="924900"/>
                  </a:lnTo>
                  <a:lnTo>
                    <a:pt x="874822" y="926387"/>
                  </a:lnTo>
                  <a:lnTo>
                    <a:pt x="877203" y="927276"/>
                  </a:lnTo>
                  <a:lnTo>
                    <a:pt x="882987" y="928785"/>
                  </a:lnTo>
                  <a:lnTo>
                    <a:pt x="885908" y="928102"/>
                  </a:lnTo>
                  <a:lnTo>
                    <a:pt x="888479" y="926595"/>
                  </a:lnTo>
                  <a:lnTo>
                    <a:pt x="889532" y="924900"/>
                  </a:lnTo>
                  <a:close/>
                </a:path>
                <a:path w="1402714" h="967739">
                  <a:moveTo>
                    <a:pt x="888479" y="926595"/>
                  </a:moveTo>
                  <a:lnTo>
                    <a:pt x="885908" y="928102"/>
                  </a:lnTo>
                  <a:lnTo>
                    <a:pt x="887821" y="927654"/>
                  </a:lnTo>
                  <a:lnTo>
                    <a:pt x="888479" y="926595"/>
                  </a:lnTo>
                  <a:close/>
                </a:path>
                <a:path w="1402714" h="967739">
                  <a:moveTo>
                    <a:pt x="892682" y="919827"/>
                  </a:moveTo>
                  <a:lnTo>
                    <a:pt x="888479" y="926595"/>
                  </a:lnTo>
                  <a:lnTo>
                    <a:pt x="891356" y="924909"/>
                  </a:lnTo>
                  <a:lnTo>
                    <a:pt x="892682" y="919827"/>
                  </a:lnTo>
                  <a:close/>
                </a:path>
                <a:path w="1402714" h="967739">
                  <a:moveTo>
                    <a:pt x="874822" y="926387"/>
                  </a:moveTo>
                  <a:close/>
                </a:path>
                <a:path w="1402714" h="967739">
                  <a:moveTo>
                    <a:pt x="872270" y="924900"/>
                  </a:moveTo>
                  <a:lnTo>
                    <a:pt x="874295" y="926157"/>
                  </a:lnTo>
                  <a:lnTo>
                    <a:pt x="874822" y="926387"/>
                  </a:lnTo>
                  <a:lnTo>
                    <a:pt x="872270" y="924900"/>
                  </a:lnTo>
                  <a:close/>
                </a:path>
                <a:path w="1402714" h="967739">
                  <a:moveTo>
                    <a:pt x="874295" y="926157"/>
                  </a:moveTo>
                  <a:lnTo>
                    <a:pt x="874465" y="926254"/>
                  </a:lnTo>
                  <a:lnTo>
                    <a:pt x="874700" y="926342"/>
                  </a:lnTo>
                  <a:lnTo>
                    <a:pt x="874295" y="926157"/>
                  </a:lnTo>
                  <a:close/>
                </a:path>
                <a:path w="1402714" h="967739">
                  <a:moveTo>
                    <a:pt x="864622" y="919582"/>
                  </a:moveTo>
                  <a:lnTo>
                    <a:pt x="838321" y="919582"/>
                  </a:lnTo>
                  <a:lnTo>
                    <a:pt x="856001" y="921359"/>
                  </a:lnTo>
                  <a:lnTo>
                    <a:pt x="869277" y="924317"/>
                  </a:lnTo>
                  <a:lnTo>
                    <a:pt x="874428" y="926240"/>
                  </a:lnTo>
                  <a:lnTo>
                    <a:pt x="874295" y="926157"/>
                  </a:lnTo>
                  <a:lnTo>
                    <a:pt x="865595" y="922190"/>
                  </a:lnTo>
                  <a:lnTo>
                    <a:pt x="864622" y="919582"/>
                  </a:lnTo>
                  <a:close/>
                </a:path>
                <a:path w="1402714" h="967739">
                  <a:moveTo>
                    <a:pt x="874962" y="898925"/>
                  </a:moveTo>
                  <a:lnTo>
                    <a:pt x="868704" y="901260"/>
                  </a:lnTo>
                  <a:lnTo>
                    <a:pt x="862695" y="914421"/>
                  </a:lnTo>
                  <a:lnTo>
                    <a:pt x="865595" y="922190"/>
                  </a:lnTo>
                  <a:lnTo>
                    <a:pt x="874295" y="926157"/>
                  </a:lnTo>
                  <a:lnTo>
                    <a:pt x="872270" y="924900"/>
                  </a:lnTo>
                  <a:lnTo>
                    <a:pt x="889532" y="924900"/>
                  </a:lnTo>
                  <a:lnTo>
                    <a:pt x="892682" y="919827"/>
                  </a:lnTo>
                  <a:lnTo>
                    <a:pt x="894694" y="912120"/>
                  </a:lnTo>
                  <a:lnTo>
                    <a:pt x="894015" y="909216"/>
                  </a:lnTo>
                  <a:lnTo>
                    <a:pt x="892499" y="906629"/>
                  </a:lnTo>
                  <a:lnTo>
                    <a:pt x="887420" y="903475"/>
                  </a:lnTo>
                  <a:lnTo>
                    <a:pt x="885074" y="902341"/>
                  </a:lnTo>
                  <a:lnTo>
                    <a:pt x="882383" y="901556"/>
                  </a:lnTo>
                  <a:lnTo>
                    <a:pt x="883139" y="901556"/>
                  </a:lnTo>
                  <a:lnTo>
                    <a:pt x="878143" y="899669"/>
                  </a:lnTo>
                  <a:lnTo>
                    <a:pt x="874962" y="898925"/>
                  </a:lnTo>
                  <a:close/>
                </a:path>
                <a:path w="1402714" h="967739">
                  <a:moveTo>
                    <a:pt x="894694" y="912120"/>
                  </a:moveTo>
                  <a:lnTo>
                    <a:pt x="892682" y="919827"/>
                  </a:lnTo>
                  <a:lnTo>
                    <a:pt x="895453" y="915366"/>
                  </a:lnTo>
                  <a:lnTo>
                    <a:pt x="894694" y="912120"/>
                  </a:lnTo>
                  <a:close/>
                </a:path>
                <a:path w="1402714" h="967739">
                  <a:moveTo>
                    <a:pt x="894015" y="909216"/>
                  </a:moveTo>
                  <a:lnTo>
                    <a:pt x="894694" y="912120"/>
                  </a:lnTo>
                  <a:lnTo>
                    <a:pt x="895009" y="910912"/>
                  </a:lnTo>
                  <a:lnTo>
                    <a:pt x="894015" y="909216"/>
                  </a:lnTo>
                  <a:close/>
                </a:path>
                <a:path w="1402714" h="967739">
                  <a:moveTo>
                    <a:pt x="892499" y="906629"/>
                  </a:moveTo>
                  <a:lnTo>
                    <a:pt x="894015" y="909216"/>
                  </a:lnTo>
                  <a:lnTo>
                    <a:pt x="893565" y="907291"/>
                  </a:lnTo>
                  <a:lnTo>
                    <a:pt x="892499" y="906629"/>
                  </a:lnTo>
                  <a:close/>
                </a:path>
                <a:path w="1402714" h="967739">
                  <a:moveTo>
                    <a:pt x="884703" y="902162"/>
                  </a:moveTo>
                  <a:lnTo>
                    <a:pt x="885216" y="902383"/>
                  </a:lnTo>
                  <a:lnTo>
                    <a:pt x="887420" y="903475"/>
                  </a:lnTo>
                  <a:lnTo>
                    <a:pt x="892499" y="906629"/>
                  </a:lnTo>
                  <a:lnTo>
                    <a:pt x="890816" y="903757"/>
                  </a:lnTo>
                  <a:lnTo>
                    <a:pt x="884703" y="902162"/>
                  </a:lnTo>
                  <a:close/>
                </a:path>
                <a:path w="1402714" h="967739">
                  <a:moveTo>
                    <a:pt x="885074" y="902341"/>
                  </a:moveTo>
                  <a:lnTo>
                    <a:pt x="885216" y="902383"/>
                  </a:lnTo>
                  <a:lnTo>
                    <a:pt x="885074" y="902341"/>
                  </a:lnTo>
                  <a:close/>
                </a:path>
                <a:path w="1402714" h="967739">
                  <a:moveTo>
                    <a:pt x="884890" y="902252"/>
                  </a:moveTo>
                  <a:lnTo>
                    <a:pt x="885074" y="902341"/>
                  </a:lnTo>
                  <a:lnTo>
                    <a:pt x="885216" y="902383"/>
                  </a:lnTo>
                  <a:lnTo>
                    <a:pt x="884890" y="902252"/>
                  </a:lnTo>
                  <a:close/>
                </a:path>
                <a:path w="1402714" h="967739">
                  <a:moveTo>
                    <a:pt x="882383" y="901556"/>
                  </a:moveTo>
                  <a:lnTo>
                    <a:pt x="885074" y="902341"/>
                  </a:lnTo>
                  <a:lnTo>
                    <a:pt x="884589" y="902132"/>
                  </a:lnTo>
                  <a:lnTo>
                    <a:pt x="882383" y="901556"/>
                  </a:lnTo>
                  <a:close/>
                </a:path>
                <a:path w="1402714" h="967739">
                  <a:moveTo>
                    <a:pt x="884589" y="902132"/>
                  </a:moveTo>
                  <a:lnTo>
                    <a:pt x="884890" y="902252"/>
                  </a:lnTo>
                  <a:lnTo>
                    <a:pt x="884703" y="902162"/>
                  </a:lnTo>
                  <a:close/>
                </a:path>
                <a:path w="1402714" h="967739">
                  <a:moveTo>
                    <a:pt x="876472" y="898361"/>
                  </a:moveTo>
                  <a:lnTo>
                    <a:pt x="874962" y="898925"/>
                  </a:lnTo>
                  <a:lnTo>
                    <a:pt x="878143" y="899669"/>
                  </a:lnTo>
                  <a:lnTo>
                    <a:pt x="883300" y="901617"/>
                  </a:lnTo>
                  <a:lnTo>
                    <a:pt x="884589" y="902132"/>
                  </a:lnTo>
                  <a:lnTo>
                    <a:pt x="883052" y="901364"/>
                  </a:lnTo>
                  <a:lnTo>
                    <a:pt x="876472" y="898361"/>
                  </a:lnTo>
                  <a:close/>
                </a:path>
                <a:path w="1402714" h="967739">
                  <a:moveTo>
                    <a:pt x="883139" y="901556"/>
                  </a:moveTo>
                  <a:lnTo>
                    <a:pt x="882383" y="901556"/>
                  </a:lnTo>
                  <a:lnTo>
                    <a:pt x="884589" y="902132"/>
                  </a:lnTo>
                  <a:lnTo>
                    <a:pt x="883139" y="901556"/>
                  </a:lnTo>
                  <a:close/>
                </a:path>
                <a:path w="1402714" h="967739">
                  <a:moveTo>
                    <a:pt x="491305" y="913757"/>
                  </a:moveTo>
                  <a:lnTo>
                    <a:pt x="397873" y="913757"/>
                  </a:lnTo>
                  <a:lnTo>
                    <a:pt x="421671" y="914024"/>
                  </a:lnTo>
                  <a:lnTo>
                    <a:pt x="443212" y="916637"/>
                  </a:lnTo>
                  <a:lnTo>
                    <a:pt x="464916" y="920524"/>
                  </a:lnTo>
                  <a:lnTo>
                    <a:pt x="484303" y="925187"/>
                  </a:lnTo>
                  <a:lnTo>
                    <a:pt x="498887" y="930131"/>
                  </a:lnTo>
                  <a:lnTo>
                    <a:pt x="506557" y="932938"/>
                  </a:lnTo>
                  <a:lnTo>
                    <a:pt x="508369" y="933284"/>
                  </a:lnTo>
                  <a:lnTo>
                    <a:pt x="512289" y="934678"/>
                  </a:lnTo>
                  <a:lnTo>
                    <a:pt x="521179" y="927577"/>
                  </a:lnTo>
                  <a:lnTo>
                    <a:pt x="521988" y="925249"/>
                  </a:lnTo>
                  <a:lnTo>
                    <a:pt x="497998" y="925249"/>
                  </a:lnTo>
                  <a:lnTo>
                    <a:pt x="497892" y="925056"/>
                  </a:lnTo>
                  <a:lnTo>
                    <a:pt x="495389" y="921613"/>
                  </a:lnTo>
                  <a:lnTo>
                    <a:pt x="491093" y="915951"/>
                  </a:lnTo>
                  <a:lnTo>
                    <a:pt x="491121" y="915093"/>
                  </a:lnTo>
                  <a:lnTo>
                    <a:pt x="491305" y="913757"/>
                  </a:lnTo>
                  <a:close/>
                </a:path>
                <a:path w="1402714" h="967739">
                  <a:moveTo>
                    <a:pt x="498952" y="902471"/>
                  </a:moveTo>
                  <a:lnTo>
                    <a:pt x="492145" y="907635"/>
                  </a:lnTo>
                  <a:lnTo>
                    <a:pt x="491121" y="915093"/>
                  </a:lnTo>
                  <a:lnTo>
                    <a:pt x="491093" y="915951"/>
                  </a:lnTo>
                  <a:lnTo>
                    <a:pt x="495411" y="921644"/>
                  </a:lnTo>
                  <a:lnTo>
                    <a:pt x="497892" y="925056"/>
                  </a:lnTo>
                  <a:lnTo>
                    <a:pt x="497998" y="925249"/>
                  </a:lnTo>
                  <a:lnTo>
                    <a:pt x="497524" y="923927"/>
                  </a:lnTo>
                  <a:lnTo>
                    <a:pt x="497342" y="923927"/>
                  </a:lnTo>
                  <a:lnTo>
                    <a:pt x="496706" y="921644"/>
                  </a:lnTo>
                  <a:lnTo>
                    <a:pt x="497195" y="921644"/>
                  </a:lnTo>
                  <a:lnTo>
                    <a:pt x="497082" y="919896"/>
                  </a:lnTo>
                  <a:lnTo>
                    <a:pt x="496596" y="919896"/>
                  </a:lnTo>
                  <a:lnTo>
                    <a:pt x="496872" y="916630"/>
                  </a:lnTo>
                  <a:lnTo>
                    <a:pt x="497471" y="916630"/>
                  </a:lnTo>
                  <a:lnTo>
                    <a:pt x="497572" y="916250"/>
                  </a:lnTo>
                  <a:lnTo>
                    <a:pt x="497024" y="916250"/>
                  </a:lnTo>
                  <a:lnTo>
                    <a:pt x="498406" y="913133"/>
                  </a:lnTo>
                  <a:lnTo>
                    <a:pt x="499334" y="913133"/>
                  </a:lnTo>
                  <a:lnTo>
                    <a:pt x="500594" y="911433"/>
                  </a:lnTo>
                  <a:lnTo>
                    <a:pt x="499573" y="911433"/>
                  </a:lnTo>
                  <a:lnTo>
                    <a:pt x="502456" y="908921"/>
                  </a:lnTo>
                  <a:lnTo>
                    <a:pt x="503879" y="908921"/>
                  </a:lnTo>
                  <a:lnTo>
                    <a:pt x="505329" y="908075"/>
                  </a:lnTo>
                  <a:lnTo>
                    <a:pt x="504112" y="908075"/>
                  </a:lnTo>
                  <a:lnTo>
                    <a:pt x="506857" y="907183"/>
                  </a:lnTo>
                  <a:lnTo>
                    <a:pt x="508447" y="907183"/>
                  </a:lnTo>
                  <a:lnTo>
                    <a:pt x="507060" y="907091"/>
                  </a:lnTo>
                  <a:lnTo>
                    <a:pt x="509755" y="906989"/>
                  </a:lnTo>
                  <a:lnTo>
                    <a:pt x="511387" y="906989"/>
                  </a:lnTo>
                  <a:lnTo>
                    <a:pt x="509290" y="906091"/>
                  </a:lnTo>
                  <a:lnTo>
                    <a:pt x="498952" y="902471"/>
                  </a:lnTo>
                  <a:close/>
                </a:path>
                <a:path w="1402714" h="967739">
                  <a:moveTo>
                    <a:pt x="508668" y="907198"/>
                  </a:moveTo>
                  <a:lnTo>
                    <a:pt x="497082" y="919896"/>
                  </a:lnTo>
                  <a:lnTo>
                    <a:pt x="497302" y="923307"/>
                  </a:lnTo>
                  <a:lnTo>
                    <a:pt x="497998" y="925249"/>
                  </a:lnTo>
                  <a:lnTo>
                    <a:pt x="521988" y="925249"/>
                  </a:lnTo>
                  <a:lnTo>
                    <a:pt x="522664" y="923307"/>
                  </a:lnTo>
                  <a:lnTo>
                    <a:pt x="522789" y="921848"/>
                  </a:lnTo>
                  <a:lnTo>
                    <a:pt x="523031" y="913733"/>
                  </a:lnTo>
                  <a:lnTo>
                    <a:pt x="521095" y="912785"/>
                  </a:lnTo>
                  <a:lnTo>
                    <a:pt x="520221" y="911367"/>
                  </a:lnTo>
                  <a:lnTo>
                    <a:pt x="517457" y="907473"/>
                  </a:lnTo>
                  <a:lnTo>
                    <a:pt x="512517" y="907473"/>
                  </a:lnTo>
                  <a:lnTo>
                    <a:pt x="508668" y="907198"/>
                  </a:lnTo>
                  <a:close/>
                </a:path>
                <a:path w="1402714" h="967739">
                  <a:moveTo>
                    <a:pt x="496706" y="921644"/>
                  </a:moveTo>
                  <a:lnTo>
                    <a:pt x="497342" y="923927"/>
                  </a:lnTo>
                  <a:lnTo>
                    <a:pt x="497302" y="923307"/>
                  </a:lnTo>
                  <a:lnTo>
                    <a:pt x="496706" y="921644"/>
                  </a:lnTo>
                  <a:close/>
                </a:path>
                <a:path w="1402714" h="967739">
                  <a:moveTo>
                    <a:pt x="497302" y="923307"/>
                  </a:moveTo>
                  <a:lnTo>
                    <a:pt x="497342" y="923927"/>
                  </a:lnTo>
                  <a:lnTo>
                    <a:pt x="497524" y="923927"/>
                  </a:lnTo>
                  <a:lnTo>
                    <a:pt x="497302" y="923307"/>
                  </a:lnTo>
                  <a:close/>
                </a:path>
                <a:path w="1402714" h="967739">
                  <a:moveTo>
                    <a:pt x="497195" y="921644"/>
                  </a:moveTo>
                  <a:lnTo>
                    <a:pt x="496706" y="921644"/>
                  </a:lnTo>
                  <a:lnTo>
                    <a:pt x="497302" y="923307"/>
                  </a:lnTo>
                  <a:lnTo>
                    <a:pt x="497195" y="921644"/>
                  </a:lnTo>
                  <a:close/>
                </a:path>
                <a:path w="1402714" h="967739">
                  <a:moveTo>
                    <a:pt x="396570" y="887515"/>
                  </a:moveTo>
                  <a:lnTo>
                    <a:pt x="370484" y="889852"/>
                  </a:lnTo>
                  <a:lnTo>
                    <a:pt x="348192" y="893233"/>
                  </a:lnTo>
                  <a:lnTo>
                    <a:pt x="332200" y="895950"/>
                  </a:lnTo>
                  <a:lnTo>
                    <a:pt x="325049" y="897032"/>
                  </a:lnTo>
                  <a:lnTo>
                    <a:pt x="320129" y="903707"/>
                  </a:lnTo>
                  <a:lnTo>
                    <a:pt x="322293" y="918010"/>
                  </a:lnTo>
                  <a:lnTo>
                    <a:pt x="328968" y="922931"/>
                  </a:lnTo>
                  <a:lnTo>
                    <a:pt x="336119" y="921848"/>
                  </a:lnTo>
                  <a:lnTo>
                    <a:pt x="352561" y="919138"/>
                  </a:lnTo>
                  <a:lnTo>
                    <a:pt x="373990" y="915951"/>
                  </a:lnTo>
                  <a:lnTo>
                    <a:pt x="397873" y="913757"/>
                  </a:lnTo>
                  <a:lnTo>
                    <a:pt x="491305" y="913757"/>
                  </a:lnTo>
                  <a:lnTo>
                    <a:pt x="492145" y="907635"/>
                  </a:lnTo>
                  <a:lnTo>
                    <a:pt x="447027" y="890617"/>
                  </a:lnTo>
                  <a:lnTo>
                    <a:pt x="423947" y="887929"/>
                  </a:lnTo>
                  <a:lnTo>
                    <a:pt x="396570" y="887515"/>
                  </a:lnTo>
                  <a:close/>
                </a:path>
                <a:path w="1402714" h="967739">
                  <a:moveTo>
                    <a:pt x="496872" y="916630"/>
                  </a:moveTo>
                  <a:lnTo>
                    <a:pt x="496596" y="919896"/>
                  </a:lnTo>
                  <a:lnTo>
                    <a:pt x="496988" y="918432"/>
                  </a:lnTo>
                  <a:lnTo>
                    <a:pt x="496872" y="916630"/>
                  </a:lnTo>
                  <a:close/>
                </a:path>
                <a:path w="1402714" h="967739">
                  <a:moveTo>
                    <a:pt x="496988" y="918432"/>
                  </a:moveTo>
                  <a:lnTo>
                    <a:pt x="496596" y="919896"/>
                  </a:lnTo>
                  <a:lnTo>
                    <a:pt x="497082" y="919896"/>
                  </a:lnTo>
                  <a:lnTo>
                    <a:pt x="496988" y="918432"/>
                  </a:lnTo>
                  <a:close/>
                </a:path>
                <a:path w="1402714" h="967739">
                  <a:moveTo>
                    <a:pt x="497471" y="916630"/>
                  </a:moveTo>
                  <a:lnTo>
                    <a:pt x="496872" y="916630"/>
                  </a:lnTo>
                  <a:lnTo>
                    <a:pt x="496988" y="918432"/>
                  </a:lnTo>
                  <a:lnTo>
                    <a:pt x="497471" y="916630"/>
                  </a:lnTo>
                  <a:close/>
                </a:path>
                <a:path w="1402714" h="967739">
                  <a:moveTo>
                    <a:pt x="498406" y="913133"/>
                  </a:moveTo>
                  <a:lnTo>
                    <a:pt x="497024" y="916250"/>
                  </a:lnTo>
                  <a:lnTo>
                    <a:pt x="497882" y="915093"/>
                  </a:lnTo>
                  <a:lnTo>
                    <a:pt x="498406" y="913133"/>
                  </a:lnTo>
                  <a:close/>
                </a:path>
                <a:path w="1402714" h="967739">
                  <a:moveTo>
                    <a:pt x="497882" y="915093"/>
                  </a:moveTo>
                  <a:lnTo>
                    <a:pt x="497024" y="916250"/>
                  </a:lnTo>
                  <a:lnTo>
                    <a:pt x="497572" y="916250"/>
                  </a:lnTo>
                  <a:lnTo>
                    <a:pt x="497882" y="915093"/>
                  </a:lnTo>
                  <a:close/>
                </a:path>
                <a:path w="1402714" h="967739">
                  <a:moveTo>
                    <a:pt x="499334" y="913133"/>
                  </a:moveTo>
                  <a:lnTo>
                    <a:pt x="498406" y="913133"/>
                  </a:lnTo>
                  <a:lnTo>
                    <a:pt x="497882" y="915093"/>
                  </a:lnTo>
                  <a:lnTo>
                    <a:pt x="499334" y="913133"/>
                  </a:lnTo>
                  <a:close/>
                </a:path>
                <a:path w="1402714" h="967739">
                  <a:moveTo>
                    <a:pt x="502456" y="908921"/>
                  </a:moveTo>
                  <a:lnTo>
                    <a:pt x="499573" y="911433"/>
                  </a:lnTo>
                  <a:lnTo>
                    <a:pt x="501372" y="910383"/>
                  </a:lnTo>
                  <a:lnTo>
                    <a:pt x="502456" y="908921"/>
                  </a:lnTo>
                  <a:close/>
                </a:path>
                <a:path w="1402714" h="967739">
                  <a:moveTo>
                    <a:pt x="501372" y="910383"/>
                  </a:moveTo>
                  <a:lnTo>
                    <a:pt x="499573" y="911433"/>
                  </a:lnTo>
                  <a:lnTo>
                    <a:pt x="500594" y="911433"/>
                  </a:lnTo>
                  <a:lnTo>
                    <a:pt x="501372" y="910383"/>
                  </a:lnTo>
                  <a:close/>
                </a:path>
                <a:path w="1402714" h="967739">
                  <a:moveTo>
                    <a:pt x="503879" y="908921"/>
                  </a:moveTo>
                  <a:lnTo>
                    <a:pt x="502456" y="908921"/>
                  </a:lnTo>
                  <a:lnTo>
                    <a:pt x="501372" y="910383"/>
                  </a:lnTo>
                  <a:lnTo>
                    <a:pt x="503879" y="908921"/>
                  </a:lnTo>
                  <a:close/>
                </a:path>
                <a:path w="1402714" h="967739">
                  <a:moveTo>
                    <a:pt x="506857" y="907183"/>
                  </a:moveTo>
                  <a:lnTo>
                    <a:pt x="504112" y="908075"/>
                  </a:lnTo>
                  <a:lnTo>
                    <a:pt x="505927" y="907726"/>
                  </a:lnTo>
                  <a:lnTo>
                    <a:pt x="506857" y="907183"/>
                  </a:lnTo>
                  <a:close/>
                </a:path>
                <a:path w="1402714" h="967739">
                  <a:moveTo>
                    <a:pt x="505927" y="907726"/>
                  </a:moveTo>
                  <a:lnTo>
                    <a:pt x="504112" y="908075"/>
                  </a:lnTo>
                  <a:lnTo>
                    <a:pt x="505329" y="908075"/>
                  </a:lnTo>
                  <a:lnTo>
                    <a:pt x="505927" y="907726"/>
                  </a:lnTo>
                  <a:close/>
                </a:path>
                <a:path w="1402714" h="967739">
                  <a:moveTo>
                    <a:pt x="508447" y="907183"/>
                  </a:moveTo>
                  <a:lnTo>
                    <a:pt x="506857" y="907183"/>
                  </a:lnTo>
                  <a:lnTo>
                    <a:pt x="505927" y="907726"/>
                  </a:lnTo>
                  <a:lnTo>
                    <a:pt x="508668" y="907198"/>
                  </a:lnTo>
                  <a:lnTo>
                    <a:pt x="508447" y="907183"/>
                  </a:lnTo>
                  <a:close/>
                </a:path>
                <a:path w="1402714" h="967739">
                  <a:moveTo>
                    <a:pt x="503670" y="898892"/>
                  </a:moveTo>
                  <a:lnTo>
                    <a:pt x="498952" y="902471"/>
                  </a:lnTo>
                  <a:lnTo>
                    <a:pt x="509290" y="906091"/>
                  </a:lnTo>
                  <a:lnTo>
                    <a:pt x="512419" y="907431"/>
                  </a:lnTo>
                  <a:lnTo>
                    <a:pt x="517457" y="907473"/>
                  </a:lnTo>
                  <a:lnTo>
                    <a:pt x="516257" y="905783"/>
                  </a:lnTo>
                  <a:lnTo>
                    <a:pt x="511886" y="900019"/>
                  </a:lnTo>
                  <a:lnTo>
                    <a:pt x="503670" y="898892"/>
                  </a:lnTo>
                  <a:close/>
                </a:path>
                <a:path w="1402714" h="967739">
                  <a:moveTo>
                    <a:pt x="512468" y="907452"/>
                  </a:moveTo>
                  <a:close/>
                </a:path>
                <a:path w="1402714" h="967739">
                  <a:moveTo>
                    <a:pt x="511387" y="906989"/>
                  </a:moveTo>
                  <a:lnTo>
                    <a:pt x="509755" y="906989"/>
                  </a:lnTo>
                  <a:lnTo>
                    <a:pt x="508668" y="907198"/>
                  </a:lnTo>
                  <a:lnTo>
                    <a:pt x="512437" y="907450"/>
                  </a:lnTo>
                  <a:lnTo>
                    <a:pt x="512023" y="907331"/>
                  </a:lnTo>
                  <a:lnTo>
                    <a:pt x="512185" y="907331"/>
                  </a:lnTo>
                  <a:lnTo>
                    <a:pt x="511387" y="906989"/>
                  </a:lnTo>
                  <a:close/>
                </a:path>
                <a:path w="1402714" h="967739">
                  <a:moveTo>
                    <a:pt x="512185" y="907331"/>
                  </a:moveTo>
                  <a:lnTo>
                    <a:pt x="512023" y="907331"/>
                  </a:lnTo>
                  <a:lnTo>
                    <a:pt x="512419" y="907431"/>
                  </a:lnTo>
                  <a:lnTo>
                    <a:pt x="512185" y="907331"/>
                  </a:lnTo>
                  <a:close/>
                </a:path>
                <a:path w="1402714" h="967739">
                  <a:moveTo>
                    <a:pt x="509755" y="906989"/>
                  </a:moveTo>
                  <a:lnTo>
                    <a:pt x="507060" y="907091"/>
                  </a:lnTo>
                  <a:lnTo>
                    <a:pt x="508668" y="907198"/>
                  </a:lnTo>
                  <a:lnTo>
                    <a:pt x="509755" y="906989"/>
                  </a:lnTo>
                  <a:close/>
                </a:path>
                <a:path w="1402714" h="967739">
                  <a:moveTo>
                    <a:pt x="76972" y="854733"/>
                  </a:moveTo>
                  <a:lnTo>
                    <a:pt x="19385" y="866545"/>
                  </a:lnTo>
                  <a:lnTo>
                    <a:pt x="0" y="891002"/>
                  </a:lnTo>
                  <a:lnTo>
                    <a:pt x="2535" y="898561"/>
                  </a:lnTo>
                  <a:lnTo>
                    <a:pt x="15486" y="905007"/>
                  </a:lnTo>
                  <a:lnTo>
                    <a:pt x="23349" y="902370"/>
                  </a:lnTo>
                  <a:lnTo>
                    <a:pt x="26571" y="895894"/>
                  </a:lnTo>
                  <a:lnTo>
                    <a:pt x="29376" y="892142"/>
                  </a:lnTo>
                  <a:lnTo>
                    <a:pt x="77314" y="881101"/>
                  </a:lnTo>
                  <a:lnTo>
                    <a:pt x="179199" y="881101"/>
                  </a:lnTo>
                  <a:lnTo>
                    <a:pt x="179472" y="877765"/>
                  </a:lnTo>
                  <a:lnTo>
                    <a:pt x="136297" y="859063"/>
                  </a:lnTo>
                  <a:lnTo>
                    <a:pt x="114780" y="856896"/>
                  </a:lnTo>
                  <a:lnTo>
                    <a:pt x="76972" y="854733"/>
                  </a:lnTo>
                  <a:close/>
                </a:path>
                <a:path w="1402714" h="967739">
                  <a:moveTo>
                    <a:pt x="179199" y="881101"/>
                  </a:moveTo>
                  <a:lnTo>
                    <a:pt x="77314" y="881101"/>
                  </a:lnTo>
                  <a:lnTo>
                    <a:pt x="93851" y="881546"/>
                  </a:lnTo>
                  <a:lnTo>
                    <a:pt x="112208" y="882963"/>
                  </a:lnTo>
                  <a:lnTo>
                    <a:pt x="133248" y="885100"/>
                  </a:lnTo>
                  <a:lnTo>
                    <a:pt x="143371" y="886415"/>
                  </a:lnTo>
                  <a:lnTo>
                    <a:pt x="152773" y="888067"/>
                  </a:lnTo>
                  <a:lnTo>
                    <a:pt x="186608" y="896928"/>
                  </a:lnTo>
                  <a:lnTo>
                    <a:pt x="189181" y="897557"/>
                  </a:lnTo>
                  <a:lnTo>
                    <a:pt x="190406" y="899857"/>
                  </a:lnTo>
                  <a:lnTo>
                    <a:pt x="200869" y="896115"/>
                  </a:lnTo>
                  <a:lnTo>
                    <a:pt x="204919" y="893291"/>
                  </a:lnTo>
                  <a:lnTo>
                    <a:pt x="205531" y="891545"/>
                  </a:lnTo>
                  <a:lnTo>
                    <a:pt x="183477" y="891545"/>
                  </a:lnTo>
                  <a:lnTo>
                    <a:pt x="183182" y="891198"/>
                  </a:lnTo>
                  <a:lnTo>
                    <a:pt x="183016" y="891002"/>
                  </a:lnTo>
                  <a:lnTo>
                    <a:pt x="178795" y="886029"/>
                  </a:lnTo>
                  <a:lnTo>
                    <a:pt x="179199" y="881101"/>
                  </a:lnTo>
                  <a:close/>
                </a:path>
                <a:path w="1402714" h="967739">
                  <a:moveTo>
                    <a:pt x="183095" y="891002"/>
                  </a:moveTo>
                  <a:lnTo>
                    <a:pt x="183182" y="891198"/>
                  </a:lnTo>
                  <a:lnTo>
                    <a:pt x="183477" y="891545"/>
                  </a:lnTo>
                  <a:lnTo>
                    <a:pt x="183095" y="891002"/>
                  </a:lnTo>
                  <a:close/>
                </a:path>
                <a:path w="1402714" h="967739">
                  <a:moveTo>
                    <a:pt x="190504" y="868404"/>
                  </a:moveTo>
                  <a:lnTo>
                    <a:pt x="188303" y="870271"/>
                  </a:lnTo>
                  <a:lnTo>
                    <a:pt x="193685" y="871721"/>
                  </a:lnTo>
                  <a:lnTo>
                    <a:pt x="194175" y="871749"/>
                  </a:lnTo>
                  <a:lnTo>
                    <a:pt x="189928" y="872409"/>
                  </a:lnTo>
                  <a:lnTo>
                    <a:pt x="187561" y="873449"/>
                  </a:lnTo>
                  <a:lnTo>
                    <a:pt x="184218" y="876339"/>
                  </a:lnTo>
                  <a:lnTo>
                    <a:pt x="182494" y="879337"/>
                  </a:lnTo>
                  <a:lnTo>
                    <a:pt x="181654" y="886516"/>
                  </a:lnTo>
                  <a:lnTo>
                    <a:pt x="183095" y="891002"/>
                  </a:lnTo>
                  <a:lnTo>
                    <a:pt x="183477" y="891545"/>
                  </a:lnTo>
                  <a:lnTo>
                    <a:pt x="205531" y="891545"/>
                  </a:lnTo>
                  <a:lnTo>
                    <a:pt x="209881" y="879134"/>
                  </a:lnTo>
                  <a:lnTo>
                    <a:pt x="204895" y="876302"/>
                  </a:lnTo>
                  <a:lnTo>
                    <a:pt x="198767" y="869081"/>
                  </a:lnTo>
                  <a:lnTo>
                    <a:pt x="190504" y="868404"/>
                  </a:lnTo>
                  <a:close/>
                </a:path>
                <a:path w="1402714" h="967739">
                  <a:moveTo>
                    <a:pt x="183143" y="891151"/>
                  </a:moveTo>
                  <a:close/>
                </a:path>
                <a:path w="1402714" h="967739">
                  <a:moveTo>
                    <a:pt x="182720" y="890469"/>
                  </a:moveTo>
                  <a:lnTo>
                    <a:pt x="183143" y="891151"/>
                  </a:lnTo>
                  <a:lnTo>
                    <a:pt x="183095" y="891002"/>
                  </a:lnTo>
                  <a:lnTo>
                    <a:pt x="182720" y="890469"/>
                  </a:lnTo>
                  <a:close/>
                </a:path>
                <a:path w="1402714" h="967739">
                  <a:moveTo>
                    <a:pt x="188303" y="870271"/>
                  </a:moveTo>
                  <a:lnTo>
                    <a:pt x="179472" y="877765"/>
                  </a:lnTo>
                  <a:lnTo>
                    <a:pt x="178795" y="886029"/>
                  </a:lnTo>
                  <a:lnTo>
                    <a:pt x="183098" y="891099"/>
                  </a:lnTo>
                  <a:lnTo>
                    <a:pt x="182720" y="890469"/>
                  </a:lnTo>
                  <a:lnTo>
                    <a:pt x="182924" y="890469"/>
                  </a:lnTo>
                  <a:lnTo>
                    <a:pt x="182113" y="887945"/>
                  </a:lnTo>
                  <a:lnTo>
                    <a:pt x="181487" y="887945"/>
                  </a:lnTo>
                  <a:lnTo>
                    <a:pt x="180857" y="884034"/>
                  </a:lnTo>
                  <a:lnTo>
                    <a:pt x="181944" y="884034"/>
                  </a:lnTo>
                  <a:lnTo>
                    <a:pt x="182256" y="881371"/>
                  </a:lnTo>
                  <a:lnTo>
                    <a:pt x="181324" y="881371"/>
                  </a:lnTo>
                  <a:lnTo>
                    <a:pt x="182698" y="877590"/>
                  </a:lnTo>
                  <a:lnTo>
                    <a:pt x="183499" y="877590"/>
                  </a:lnTo>
                  <a:lnTo>
                    <a:pt x="183611" y="877394"/>
                  </a:lnTo>
                  <a:lnTo>
                    <a:pt x="182998" y="877394"/>
                  </a:lnTo>
                  <a:lnTo>
                    <a:pt x="184956" y="875056"/>
                  </a:lnTo>
                  <a:lnTo>
                    <a:pt x="185702" y="875056"/>
                  </a:lnTo>
                  <a:lnTo>
                    <a:pt x="186837" y="874074"/>
                  </a:lnTo>
                  <a:lnTo>
                    <a:pt x="186135" y="874074"/>
                  </a:lnTo>
                  <a:lnTo>
                    <a:pt x="188351" y="872765"/>
                  </a:lnTo>
                  <a:lnTo>
                    <a:pt x="189117" y="872765"/>
                  </a:lnTo>
                  <a:lnTo>
                    <a:pt x="189352" y="872662"/>
                  </a:lnTo>
                  <a:lnTo>
                    <a:pt x="188300" y="872662"/>
                  </a:lnTo>
                  <a:lnTo>
                    <a:pt x="191111" y="871890"/>
                  </a:lnTo>
                  <a:lnTo>
                    <a:pt x="193268" y="871890"/>
                  </a:lnTo>
                  <a:lnTo>
                    <a:pt x="194175" y="871749"/>
                  </a:lnTo>
                  <a:lnTo>
                    <a:pt x="193685" y="871721"/>
                  </a:lnTo>
                  <a:lnTo>
                    <a:pt x="188303" y="870271"/>
                  </a:lnTo>
                  <a:close/>
                </a:path>
                <a:path w="1402714" h="967739">
                  <a:moveTo>
                    <a:pt x="182924" y="890469"/>
                  </a:moveTo>
                  <a:lnTo>
                    <a:pt x="182720" y="890469"/>
                  </a:lnTo>
                  <a:lnTo>
                    <a:pt x="183095" y="891002"/>
                  </a:lnTo>
                  <a:lnTo>
                    <a:pt x="182924" y="890469"/>
                  </a:lnTo>
                  <a:close/>
                </a:path>
                <a:path w="1402714" h="967739">
                  <a:moveTo>
                    <a:pt x="180857" y="884034"/>
                  </a:moveTo>
                  <a:lnTo>
                    <a:pt x="181487" y="887945"/>
                  </a:lnTo>
                  <a:lnTo>
                    <a:pt x="181654" y="886516"/>
                  </a:lnTo>
                  <a:lnTo>
                    <a:pt x="180857" y="884034"/>
                  </a:lnTo>
                  <a:close/>
                </a:path>
                <a:path w="1402714" h="967739">
                  <a:moveTo>
                    <a:pt x="181654" y="886516"/>
                  </a:moveTo>
                  <a:lnTo>
                    <a:pt x="181487" y="887945"/>
                  </a:lnTo>
                  <a:lnTo>
                    <a:pt x="182113" y="887945"/>
                  </a:lnTo>
                  <a:lnTo>
                    <a:pt x="181654" y="886516"/>
                  </a:lnTo>
                  <a:close/>
                </a:path>
                <a:path w="1402714" h="967739">
                  <a:moveTo>
                    <a:pt x="181944" y="884034"/>
                  </a:moveTo>
                  <a:lnTo>
                    <a:pt x="180857" y="884034"/>
                  </a:lnTo>
                  <a:lnTo>
                    <a:pt x="181654" y="886516"/>
                  </a:lnTo>
                  <a:lnTo>
                    <a:pt x="181944" y="884034"/>
                  </a:lnTo>
                  <a:close/>
                </a:path>
                <a:path w="1402714" h="967739">
                  <a:moveTo>
                    <a:pt x="182698" y="877590"/>
                  </a:moveTo>
                  <a:lnTo>
                    <a:pt x="181324" y="881371"/>
                  </a:lnTo>
                  <a:lnTo>
                    <a:pt x="182494" y="879337"/>
                  </a:lnTo>
                  <a:lnTo>
                    <a:pt x="182698" y="877590"/>
                  </a:lnTo>
                  <a:close/>
                </a:path>
                <a:path w="1402714" h="967739">
                  <a:moveTo>
                    <a:pt x="182494" y="879337"/>
                  </a:moveTo>
                  <a:lnTo>
                    <a:pt x="181324" y="881371"/>
                  </a:lnTo>
                  <a:lnTo>
                    <a:pt x="182256" y="881371"/>
                  </a:lnTo>
                  <a:lnTo>
                    <a:pt x="182494" y="879337"/>
                  </a:lnTo>
                  <a:close/>
                </a:path>
                <a:path w="1402714" h="967739">
                  <a:moveTo>
                    <a:pt x="183499" y="877590"/>
                  </a:moveTo>
                  <a:lnTo>
                    <a:pt x="182698" y="877590"/>
                  </a:lnTo>
                  <a:lnTo>
                    <a:pt x="182494" y="879337"/>
                  </a:lnTo>
                  <a:lnTo>
                    <a:pt x="183499" y="877590"/>
                  </a:lnTo>
                  <a:close/>
                </a:path>
                <a:path w="1402714" h="967739">
                  <a:moveTo>
                    <a:pt x="184956" y="875056"/>
                  </a:moveTo>
                  <a:lnTo>
                    <a:pt x="182998" y="877394"/>
                  </a:lnTo>
                  <a:lnTo>
                    <a:pt x="184218" y="876339"/>
                  </a:lnTo>
                  <a:lnTo>
                    <a:pt x="184956" y="875056"/>
                  </a:lnTo>
                  <a:close/>
                </a:path>
                <a:path w="1402714" h="967739">
                  <a:moveTo>
                    <a:pt x="184218" y="876339"/>
                  </a:moveTo>
                  <a:lnTo>
                    <a:pt x="182998" y="877394"/>
                  </a:lnTo>
                  <a:lnTo>
                    <a:pt x="183611" y="877394"/>
                  </a:lnTo>
                  <a:lnTo>
                    <a:pt x="184218" y="876339"/>
                  </a:lnTo>
                  <a:close/>
                </a:path>
                <a:path w="1402714" h="967739">
                  <a:moveTo>
                    <a:pt x="185702" y="875056"/>
                  </a:moveTo>
                  <a:lnTo>
                    <a:pt x="184956" y="875056"/>
                  </a:lnTo>
                  <a:lnTo>
                    <a:pt x="184218" y="876339"/>
                  </a:lnTo>
                  <a:lnTo>
                    <a:pt x="185702" y="875056"/>
                  </a:lnTo>
                  <a:close/>
                </a:path>
                <a:path w="1402714" h="967739">
                  <a:moveTo>
                    <a:pt x="188351" y="872765"/>
                  </a:moveTo>
                  <a:lnTo>
                    <a:pt x="186135" y="874074"/>
                  </a:lnTo>
                  <a:lnTo>
                    <a:pt x="187561" y="873449"/>
                  </a:lnTo>
                  <a:lnTo>
                    <a:pt x="188351" y="872765"/>
                  </a:lnTo>
                  <a:close/>
                </a:path>
                <a:path w="1402714" h="967739">
                  <a:moveTo>
                    <a:pt x="187561" y="873449"/>
                  </a:moveTo>
                  <a:lnTo>
                    <a:pt x="186135" y="874074"/>
                  </a:lnTo>
                  <a:lnTo>
                    <a:pt x="186837" y="874074"/>
                  </a:lnTo>
                  <a:lnTo>
                    <a:pt x="187561" y="873449"/>
                  </a:lnTo>
                  <a:close/>
                </a:path>
                <a:path w="1402714" h="967739">
                  <a:moveTo>
                    <a:pt x="189117" y="872765"/>
                  </a:moveTo>
                  <a:lnTo>
                    <a:pt x="188351" y="872765"/>
                  </a:lnTo>
                  <a:lnTo>
                    <a:pt x="187561" y="873449"/>
                  </a:lnTo>
                  <a:lnTo>
                    <a:pt x="189117" y="872765"/>
                  </a:lnTo>
                  <a:close/>
                </a:path>
                <a:path w="1402714" h="967739">
                  <a:moveTo>
                    <a:pt x="191111" y="871890"/>
                  </a:moveTo>
                  <a:lnTo>
                    <a:pt x="188300" y="872662"/>
                  </a:lnTo>
                  <a:lnTo>
                    <a:pt x="189928" y="872409"/>
                  </a:lnTo>
                  <a:lnTo>
                    <a:pt x="191111" y="871890"/>
                  </a:lnTo>
                  <a:close/>
                </a:path>
                <a:path w="1402714" h="967739">
                  <a:moveTo>
                    <a:pt x="189928" y="872409"/>
                  </a:moveTo>
                  <a:lnTo>
                    <a:pt x="188300" y="872662"/>
                  </a:lnTo>
                  <a:lnTo>
                    <a:pt x="189352" y="872662"/>
                  </a:lnTo>
                  <a:lnTo>
                    <a:pt x="189928" y="872409"/>
                  </a:lnTo>
                  <a:close/>
                </a:path>
                <a:path w="1402714" h="967739">
                  <a:moveTo>
                    <a:pt x="193268" y="871890"/>
                  </a:moveTo>
                  <a:lnTo>
                    <a:pt x="191111" y="871890"/>
                  </a:lnTo>
                  <a:lnTo>
                    <a:pt x="189928" y="872409"/>
                  </a:lnTo>
                  <a:lnTo>
                    <a:pt x="193268" y="871890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2DED328-79FB-A92F-7F24-DA5ED5211259}"/>
                  </a:ext>
                </a:extLst>
              </p14:cNvPr>
              <p14:cNvContentPartPr/>
              <p14:nvPr/>
            </p14:nvContentPartPr>
            <p14:xfrm>
              <a:off x="4258737" y="147701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2DED328-79FB-A92F-7F24-DA5ED52112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0737" y="14590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707AE61-26F9-E144-30EC-488555FE4DA2}"/>
                  </a:ext>
                </a:extLst>
              </p14:cNvPr>
              <p14:cNvContentPartPr/>
              <p14:nvPr/>
            </p14:nvContentPartPr>
            <p14:xfrm>
              <a:off x="5112297" y="144641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707AE61-26F9-E144-30EC-488555FE4D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94657" y="14287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C2A3CA-469B-AB5E-9BCD-B9854B0F65AB}"/>
                  </a:ext>
                </a:extLst>
              </p14:cNvPr>
              <p14:cNvContentPartPr/>
              <p14:nvPr/>
            </p14:nvContentPartPr>
            <p14:xfrm>
              <a:off x="4966857" y="231653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C2A3CA-469B-AB5E-9BCD-B9854B0F65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49217" y="22985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EC05607-E09A-6AD2-E537-01191B554F64}"/>
                  </a:ext>
                </a:extLst>
              </p14:cNvPr>
              <p14:cNvContentPartPr/>
              <p14:nvPr/>
            </p14:nvContentPartPr>
            <p14:xfrm>
              <a:off x="4561137" y="244865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EC05607-E09A-6AD2-E537-01191B554F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43497" y="24306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7F7DE86-7E52-B4D1-F5BF-D9D9A4A01969}"/>
                  </a:ext>
                </a:extLst>
              </p14:cNvPr>
              <p14:cNvContentPartPr/>
              <p14:nvPr/>
            </p14:nvContentPartPr>
            <p14:xfrm>
              <a:off x="4153617" y="2431737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7F7DE86-7E52-B4D1-F5BF-D9D9A4A019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35977" y="24137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E021B05-60E4-1541-7F91-36D19D9C7FED}"/>
                  </a:ext>
                </a:extLst>
              </p14:cNvPr>
              <p14:cNvContentPartPr/>
              <p14:nvPr/>
            </p14:nvContentPartPr>
            <p14:xfrm>
              <a:off x="3801537" y="2315817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E021B05-60E4-1541-7F91-36D19D9C7FE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83537" y="229817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906544" y="92485"/>
            <a:ext cx="1370965" cy="4544695"/>
            <a:chOff x="2906544" y="92485"/>
            <a:chExt cx="1370965" cy="454469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8859" y="149587"/>
              <a:ext cx="911283" cy="447467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5686" y="92485"/>
              <a:ext cx="301751" cy="3619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36135" y="2343838"/>
              <a:ext cx="157424" cy="13405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2467" y="2857235"/>
              <a:ext cx="162139" cy="10676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67043" y="1157262"/>
              <a:ext cx="161091" cy="138407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5348" y="2961749"/>
              <a:ext cx="157424" cy="150273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77443" y="4143087"/>
              <a:ext cx="236005" cy="49349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28014" y="1836727"/>
              <a:ext cx="173140" cy="69020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23562" y="3509984"/>
              <a:ext cx="168949" cy="5191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35872" y="3619735"/>
              <a:ext cx="106084" cy="2991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28538" y="2728886"/>
              <a:ext cx="164234" cy="7237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24085" y="2481356"/>
              <a:ext cx="316682" cy="11258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82759" y="1162762"/>
              <a:ext cx="205621" cy="89818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58661" y="1063487"/>
              <a:ext cx="206668" cy="59721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53685" y="1373098"/>
              <a:ext cx="133326" cy="87199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906544" y="1385507"/>
              <a:ext cx="1248410" cy="2042795"/>
            </a:xfrm>
            <a:custGeom>
              <a:avLst/>
              <a:gdLst/>
              <a:ahLst/>
              <a:cxnLst/>
              <a:rect l="l" t="t" r="r" b="b"/>
              <a:pathLst>
                <a:path w="1248410" h="2042795">
                  <a:moveTo>
                    <a:pt x="126951" y="80307"/>
                  </a:moveTo>
                  <a:lnTo>
                    <a:pt x="14857" y="80307"/>
                  </a:lnTo>
                  <a:lnTo>
                    <a:pt x="16591" y="81052"/>
                  </a:lnTo>
                  <a:lnTo>
                    <a:pt x="88201" y="99496"/>
                  </a:lnTo>
                  <a:lnTo>
                    <a:pt x="152116" y="111833"/>
                  </a:lnTo>
                  <a:lnTo>
                    <a:pt x="210859" y="120665"/>
                  </a:lnTo>
                  <a:lnTo>
                    <a:pt x="254581" y="125586"/>
                  </a:lnTo>
                  <a:lnTo>
                    <a:pt x="309911" y="129480"/>
                  </a:lnTo>
                  <a:lnTo>
                    <a:pt x="333400" y="131249"/>
                  </a:lnTo>
                  <a:lnTo>
                    <a:pt x="373399" y="132642"/>
                  </a:lnTo>
                  <a:lnTo>
                    <a:pt x="400286" y="133054"/>
                  </a:lnTo>
                  <a:lnTo>
                    <a:pt x="478646" y="133054"/>
                  </a:lnTo>
                  <a:lnTo>
                    <a:pt x="562385" y="132152"/>
                  </a:lnTo>
                  <a:lnTo>
                    <a:pt x="646723" y="129117"/>
                  </a:lnTo>
                  <a:lnTo>
                    <a:pt x="694880" y="125602"/>
                  </a:lnTo>
                  <a:lnTo>
                    <a:pt x="813713" y="113210"/>
                  </a:lnTo>
                  <a:lnTo>
                    <a:pt x="857986" y="106860"/>
                  </a:lnTo>
                  <a:lnTo>
                    <a:pt x="400423" y="106860"/>
                  </a:lnTo>
                  <a:lnTo>
                    <a:pt x="374072" y="106457"/>
                  </a:lnTo>
                  <a:lnTo>
                    <a:pt x="334540" y="105079"/>
                  </a:lnTo>
                  <a:lnTo>
                    <a:pt x="256742" y="99480"/>
                  </a:lnTo>
                  <a:lnTo>
                    <a:pt x="215016" y="94802"/>
                  </a:lnTo>
                  <a:lnTo>
                    <a:pt x="156636" y="86033"/>
                  </a:lnTo>
                  <a:lnTo>
                    <a:pt x="126951" y="80307"/>
                  </a:lnTo>
                  <a:close/>
                </a:path>
                <a:path w="1248410" h="2042795">
                  <a:moveTo>
                    <a:pt x="1248163" y="0"/>
                  </a:moveTo>
                  <a:lnTo>
                    <a:pt x="1165633" y="24137"/>
                  </a:lnTo>
                  <a:lnTo>
                    <a:pt x="1104437" y="38465"/>
                  </a:lnTo>
                  <a:lnTo>
                    <a:pt x="1061741" y="47650"/>
                  </a:lnTo>
                  <a:lnTo>
                    <a:pt x="978315" y="62395"/>
                  </a:lnTo>
                  <a:lnTo>
                    <a:pt x="938691" y="68972"/>
                  </a:lnTo>
                  <a:lnTo>
                    <a:pt x="891123" y="76367"/>
                  </a:lnTo>
                  <a:lnTo>
                    <a:pt x="859278" y="80222"/>
                  </a:lnTo>
                  <a:lnTo>
                    <a:pt x="810107" y="87265"/>
                  </a:lnTo>
                  <a:lnTo>
                    <a:pt x="729667" y="96424"/>
                  </a:lnTo>
                  <a:lnTo>
                    <a:pt x="645071" y="102975"/>
                  </a:lnTo>
                  <a:lnTo>
                    <a:pt x="561657" y="105968"/>
                  </a:lnTo>
                  <a:lnTo>
                    <a:pt x="478514" y="106860"/>
                  </a:lnTo>
                  <a:lnTo>
                    <a:pt x="857986" y="106860"/>
                  </a:lnTo>
                  <a:lnTo>
                    <a:pt x="862324" y="106238"/>
                  </a:lnTo>
                  <a:lnTo>
                    <a:pt x="895017" y="102270"/>
                  </a:lnTo>
                  <a:lnTo>
                    <a:pt x="942841" y="94834"/>
                  </a:lnTo>
                  <a:lnTo>
                    <a:pt x="982746" y="88211"/>
                  </a:lnTo>
                  <a:lnTo>
                    <a:pt x="1067073" y="73295"/>
                  </a:lnTo>
                  <a:lnTo>
                    <a:pt x="1109990" y="64063"/>
                  </a:lnTo>
                  <a:lnTo>
                    <a:pt x="1172000" y="49546"/>
                  </a:lnTo>
                  <a:lnTo>
                    <a:pt x="1235570" y="31841"/>
                  </a:lnTo>
                  <a:lnTo>
                    <a:pt x="1247505" y="10476"/>
                  </a:lnTo>
                  <a:lnTo>
                    <a:pt x="1248163" y="0"/>
                  </a:lnTo>
                  <a:close/>
                </a:path>
                <a:path w="1248410" h="2042795">
                  <a:moveTo>
                    <a:pt x="17448" y="53888"/>
                  </a:moveTo>
                  <a:lnTo>
                    <a:pt x="6718" y="60756"/>
                  </a:lnTo>
                  <a:lnTo>
                    <a:pt x="5016" y="68516"/>
                  </a:lnTo>
                  <a:lnTo>
                    <a:pt x="5015" y="68972"/>
                  </a:lnTo>
                  <a:lnTo>
                    <a:pt x="12824" y="81172"/>
                  </a:lnTo>
                  <a:lnTo>
                    <a:pt x="14857" y="80307"/>
                  </a:lnTo>
                  <a:lnTo>
                    <a:pt x="126951" y="80307"/>
                  </a:lnTo>
                  <a:lnTo>
                    <a:pt x="70391" y="68516"/>
                  </a:lnTo>
                  <a:lnTo>
                    <a:pt x="27476" y="57221"/>
                  </a:lnTo>
                  <a:lnTo>
                    <a:pt x="23251" y="54209"/>
                  </a:lnTo>
                  <a:lnTo>
                    <a:pt x="17448" y="53888"/>
                  </a:lnTo>
                  <a:close/>
                </a:path>
                <a:path w="1248410" h="2042795">
                  <a:moveTo>
                    <a:pt x="99361" y="1997035"/>
                  </a:moveTo>
                  <a:lnTo>
                    <a:pt x="15888" y="1997035"/>
                  </a:lnTo>
                  <a:lnTo>
                    <a:pt x="21800" y="1998670"/>
                  </a:lnTo>
                  <a:lnTo>
                    <a:pt x="53913" y="2010342"/>
                  </a:lnTo>
                  <a:lnTo>
                    <a:pt x="94137" y="2022789"/>
                  </a:lnTo>
                  <a:lnTo>
                    <a:pt x="147195" y="2034371"/>
                  </a:lnTo>
                  <a:lnTo>
                    <a:pt x="199607" y="2041251"/>
                  </a:lnTo>
                  <a:lnTo>
                    <a:pt x="261895" y="2042504"/>
                  </a:lnTo>
                  <a:lnTo>
                    <a:pt x="375185" y="2042502"/>
                  </a:lnTo>
                  <a:lnTo>
                    <a:pt x="426368" y="2041686"/>
                  </a:lnTo>
                  <a:lnTo>
                    <a:pt x="472923" y="2040374"/>
                  </a:lnTo>
                  <a:lnTo>
                    <a:pt x="586421" y="2035470"/>
                  </a:lnTo>
                  <a:lnTo>
                    <a:pt x="713790" y="2026325"/>
                  </a:lnTo>
                  <a:lnTo>
                    <a:pt x="776527" y="2020596"/>
                  </a:lnTo>
                  <a:lnTo>
                    <a:pt x="814165" y="2016310"/>
                  </a:lnTo>
                  <a:lnTo>
                    <a:pt x="261762" y="2016310"/>
                  </a:lnTo>
                  <a:lnTo>
                    <a:pt x="221452" y="2015905"/>
                  </a:lnTo>
                  <a:lnTo>
                    <a:pt x="183099" y="2013601"/>
                  </a:lnTo>
                  <a:lnTo>
                    <a:pt x="101188" y="1997562"/>
                  </a:lnTo>
                  <a:lnTo>
                    <a:pt x="99361" y="1997035"/>
                  </a:lnTo>
                  <a:close/>
                </a:path>
                <a:path w="1248410" h="2042795">
                  <a:moveTo>
                    <a:pt x="1246234" y="1891950"/>
                  </a:moveTo>
                  <a:lnTo>
                    <a:pt x="1208753" y="1904838"/>
                  </a:lnTo>
                  <a:lnTo>
                    <a:pt x="1157743" y="1920574"/>
                  </a:lnTo>
                  <a:lnTo>
                    <a:pt x="1119390" y="1931462"/>
                  </a:lnTo>
                  <a:lnTo>
                    <a:pt x="1061265" y="1946318"/>
                  </a:lnTo>
                  <a:lnTo>
                    <a:pt x="994444" y="1960998"/>
                  </a:lnTo>
                  <a:lnTo>
                    <a:pt x="937982" y="1971950"/>
                  </a:lnTo>
                  <a:lnTo>
                    <a:pt x="894826" y="1978873"/>
                  </a:lnTo>
                  <a:lnTo>
                    <a:pt x="827138" y="1988474"/>
                  </a:lnTo>
                  <a:lnTo>
                    <a:pt x="773847" y="1994541"/>
                  </a:lnTo>
                  <a:lnTo>
                    <a:pt x="711639" y="2000220"/>
                  </a:lnTo>
                  <a:lnTo>
                    <a:pt x="584775" y="2009327"/>
                  </a:lnTo>
                  <a:lnTo>
                    <a:pt x="471851" y="2014202"/>
                  </a:lnTo>
                  <a:lnTo>
                    <a:pt x="425839" y="2015497"/>
                  </a:lnTo>
                  <a:lnTo>
                    <a:pt x="374893" y="2016310"/>
                  </a:lnTo>
                  <a:lnTo>
                    <a:pt x="814165" y="2016310"/>
                  </a:lnTo>
                  <a:lnTo>
                    <a:pt x="898484" y="2004810"/>
                  </a:lnTo>
                  <a:lnTo>
                    <a:pt x="942680" y="1997718"/>
                  </a:lnTo>
                  <a:lnTo>
                    <a:pt x="999646" y="1986669"/>
                  </a:lnTo>
                  <a:lnTo>
                    <a:pt x="1067331" y="1971800"/>
                  </a:lnTo>
                  <a:lnTo>
                    <a:pt x="1126327" y="1956720"/>
                  </a:lnTo>
                  <a:lnTo>
                    <a:pt x="1164897" y="1945772"/>
                  </a:lnTo>
                  <a:lnTo>
                    <a:pt x="1209470" y="1932179"/>
                  </a:lnTo>
                  <a:lnTo>
                    <a:pt x="1244178" y="1915754"/>
                  </a:lnTo>
                  <a:lnTo>
                    <a:pt x="1246234" y="1891950"/>
                  </a:lnTo>
                  <a:close/>
                </a:path>
                <a:path w="1248410" h="2042795">
                  <a:moveTo>
                    <a:pt x="20904" y="1968273"/>
                  </a:moveTo>
                  <a:lnTo>
                    <a:pt x="3854" y="1973586"/>
                  </a:lnTo>
                  <a:lnTo>
                    <a:pt x="0" y="1980928"/>
                  </a:lnTo>
                  <a:lnTo>
                    <a:pt x="4033" y="1993870"/>
                  </a:lnTo>
                  <a:lnTo>
                    <a:pt x="9880" y="1997575"/>
                  </a:lnTo>
                  <a:lnTo>
                    <a:pt x="15888" y="1997035"/>
                  </a:lnTo>
                  <a:lnTo>
                    <a:pt x="99361" y="1997035"/>
                  </a:lnTo>
                  <a:lnTo>
                    <a:pt x="86225" y="1993245"/>
                  </a:lnTo>
                  <a:lnTo>
                    <a:pt x="73492" y="1989298"/>
                  </a:lnTo>
                  <a:lnTo>
                    <a:pt x="62656" y="1985650"/>
                  </a:lnTo>
                  <a:lnTo>
                    <a:pt x="29674" y="1973687"/>
                  </a:lnTo>
                  <a:lnTo>
                    <a:pt x="23506" y="1971743"/>
                  </a:lnTo>
                  <a:lnTo>
                    <a:pt x="20904" y="1968273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24CACF8-136A-DDF5-DBC4-CE1516E02624}"/>
                  </a:ext>
                </a:extLst>
              </p14:cNvPr>
              <p14:cNvContentPartPr/>
              <p14:nvPr/>
            </p14:nvContentPartPr>
            <p14:xfrm>
              <a:off x="3628377" y="817497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24CACF8-136A-DDF5-DBC4-CE1516E0262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10377" y="7998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0DD2F51-A1E6-ACC9-823B-488CBBFEC244}"/>
                  </a:ext>
                </a:extLst>
              </p14:cNvPr>
              <p14:cNvContentPartPr/>
              <p14:nvPr/>
            </p14:nvContentPartPr>
            <p14:xfrm>
              <a:off x="3564657" y="2464497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0DD2F51-A1E6-ACC9-823B-488CBBFEC24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46657" y="24464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807E561-2840-6DDE-B930-859994A9DC4B}"/>
                  </a:ext>
                </a:extLst>
              </p14:cNvPr>
              <p14:cNvContentPartPr/>
              <p14:nvPr/>
            </p14:nvContentPartPr>
            <p14:xfrm>
              <a:off x="3517857" y="3945177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807E561-2840-6DDE-B930-859994A9DC4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00217" y="392717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753486" y="295749"/>
            <a:ext cx="2051050" cy="2579370"/>
            <a:chOff x="2753486" y="295749"/>
            <a:chExt cx="2051050" cy="25793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7784" y="313560"/>
              <a:ext cx="1956672" cy="242606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876" y="295749"/>
              <a:ext cx="835056" cy="2113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3486" y="2046801"/>
              <a:ext cx="304109" cy="5272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2253" y="2021917"/>
              <a:ext cx="1390625" cy="852868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D8686BC-421E-CB78-7FD7-B054C6A4095F}"/>
                  </a:ext>
                </a:extLst>
              </p14:cNvPr>
              <p14:cNvContentPartPr/>
              <p14:nvPr/>
            </p14:nvContentPartPr>
            <p14:xfrm>
              <a:off x="4017537" y="165521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D8686BC-421E-CB78-7FD7-B054C6A409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99537" y="163757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50223" y="417287"/>
            <a:ext cx="2372360" cy="2763520"/>
            <a:chOff x="2550223" y="417287"/>
            <a:chExt cx="2372360" cy="27635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7414" y="417287"/>
              <a:ext cx="1956672" cy="242606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9790" y="437980"/>
              <a:ext cx="682609" cy="1804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0659" y="2156815"/>
              <a:ext cx="601670" cy="8416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02344" y="2074828"/>
              <a:ext cx="971264" cy="11059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0223" y="2823708"/>
              <a:ext cx="1734287" cy="168425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D78EED4-2E27-B5F2-B59E-93D6DFE40BBB}"/>
                  </a:ext>
                </a:extLst>
              </p14:cNvPr>
              <p14:cNvContentPartPr/>
              <p14:nvPr/>
            </p14:nvContentPartPr>
            <p14:xfrm>
              <a:off x="3781017" y="173153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D78EED4-2E27-B5F2-B59E-93D6DFE40BB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63017" y="171353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772346" y="475176"/>
            <a:ext cx="2092325" cy="2743200"/>
            <a:chOff x="2772346" y="475176"/>
            <a:chExt cx="2092325" cy="27432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3902" y="503464"/>
              <a:ext cx="1962697" cy="27144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0728" y="475176"/>
              <a:ext cx="1910571" cy="8161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71921" y="1120066"/>
              <a:ext cx="633626" cy="1403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58261" y="968404"/>
              <a:ext cx="1888568" cy="37273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2346" y="2006462"/>
              <a:ext cx="320349" cy="86544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41553" y="2260280"/>
              <a:ext cx="622625" cy="7585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63113" y="2186938"/>
              <a:ext cx="888229" cy="1007149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864F08E-0BE8-397D-C6E4-4B5F4EEFF3F4}"/>
                  </a:ext>
                </a:extLst>
              </p14:cNvPr>
              <p14:cNvContentPartPr/>
              <p14:nvPr/>
            </p14:nvContentPartPr>
            <p14:xfrm>
              <a:off x="3886137" y="213437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864F08E-0BE8-397D-C6E4-4B5F4EEFF3F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68137" y="211637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080385" y="426194"/>
            <a:ext cx="2122170" cy="2948940"/>
            <a:chOff x="3080385" y="426194"/>
            <a:chExt cx="2122170" cy="29489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1971" y="478318"/>
              <a:ext cx="1962697" cy="271445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8996" y="2354839"/>
              <a:ext cx="467558" cy="6807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80385" y="2200558"/>
              <a:ext cx="912328" cy="9513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31724" y="2178032"/>
              <a:ext cx="1261228" cy="11967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00150" y="906587"/>
              <a:ext cx="1902190" cy="41883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31642" y="426194"/>
              <a:ext cx="1765458" cy="80807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6272" y="1054582"/>
              <a:ext cx="804934" cy="19435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19447" y="2190342"/>
              <a:ext cx="122848" cy="81148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83038" y="1939931"/>
              <a:ext cx="286559" cy="1098042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51A1B5F-1E44-0CBB-4749-2BB40E12D014}"/>
                  </a:ext>
                </a:extLst>
              </p14:cNvPr>
              <p14:cNvContentPartPr/>
              <p14:nvPr/>
            </p14:nvContentPartPr>
            <p14:xfrm>
              <a:off x="4088817" y="207461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51A1B5F-1E44-0CBB-4749-2BB40E12D01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71177" y="205661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752962" y="92223"/>
            <a:ext cx="1621155" cy="2195830"/>
            <a:chOff x="2752962" y="92223"/>
            <a:chExt cx="1621155" cy="21958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0216" y="92223"/>
              <a:ext cx="1313353" cy="21955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2962" y="737113"/>
              <a:ext cx="266390" cy="153023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89522" y="1121376"/>
            <a:ext cx="103989" cy="1039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52357" y="69435"/>
            <a:ext cx="1076301" cy="76773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77503" y="2152886"/>
            <a:ext cx="847105" cy="26691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055578" y="451601"/>
            <a:ext cx="582930" cy="1951355"/>
            <a:chOff x="4055578" y="451601"/>
            <a:chExt cx="582930" cy="1951355"/>
          </a:xfrm>
        </p:grpSpPr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55578" y="2164934"/>
              <a:ext cx="348900" cy="2378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79534" y="473605"/>
              <a:ext cx="171045" cy="184770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75081" y="451601"/>
              <a:ext cx="363045" cy="1227177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E2B3F83-FC1B-71DE-1089-FF7F5BE38DD1}"/>
                  </a:ext>
                </a:extLst>
              </p14:cNvPr>
              <p14:cNvContentPartPr/>
              <p14:nvPr/>
            </p14:nvContentPartPr>
            <p14:xfrm>
              <a:off x="3765897" y="147413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E2B3F83-FC1B-71DE-1089-FF7F5BE38DD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48257" y="145613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36204" y="88032"/>
            <a:ext cx="1213031" cy="22225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69272" y="1432295"/>
            <a:ext cx="103989" cy="1039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7489" y="120512"/>
            <a:ext cx="1029676" cy="79419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551271" y="483558"/>
            <a:ext cx="1417955" cy="1954530"/>
            <a:chOff x="2551271" y="483558"/>
            <a:chExt cx="1417955" cy="1954530"/>
          </a:xfrm>
        </p:grpSpPr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1993" y="2188509"/>
              <a:ext cx="490870" cy="2158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73575" y="2112024"/>
              <a:ext cx="895564" cy="32558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99206" y="483558"/>
              <a:ext cx="199334" cy="17198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51271" y="488797"/>
              <a:ext cx="262461" cy="11609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4981" y="557424"/>
              <a:ext cx="103989" cy="1039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8280" y="523373"/>
              <a:ext cx="190690" cy="1143357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925F1A0-3043-F206-C843-A4E493EBDD15}"/>
                  </a:ext>
                </a:extLst>
              </p14:cNvPr>
              <p14:cNvContentPartPr/>
              <p14:nvPr/>
            </p14:nvContentPartPr>
            <p14:xfrm>
              <a:off x="3346497" y="144569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925F1A0-3043-F206-C843-A4E493EBDD1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28857" y="142805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960941" y="286843"/>
            <a:ext cx="2068830" cy="2092325"/>
            <a:chOff x="2960941" y="286843"/>
            <a:chExt cx="2068830" cy="20923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8335" y="286843"/>
              <a:ext cx="1960864" cy="20321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0941" y="780333"/>
              <a:ext cx="1082325" cy="15915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1141" y="2105213"/>
              <a:ext cx="377975" cy="11551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94263" y="1106970"/>
              <a:ext cx="628387" cy="116195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39518" y="1072394"/>
              <a:ext cx="544044" cy="11894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5417" y="1281682"/>
              <a:ext cx="379285" cy="9057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27409" y="1877589"/>
              <a:ext cx="425648" cy="50108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6448" y="314085"/>
              <a:ext cx="969430" cy="25041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60275" y="474652"/>
              <a:ext cx="593812" cy="46101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29887" y="495083"/>
              <a:ext cx="579667" cy="5063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28963" y="492987"/>
              <a:ext cx="1207793" cy="434554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49EF316-9B84-BC0A-30EA-C978CB318EF6}"/>
                  </a:ext>
                </a:extLst>
              </p14:cNvPr>
              <p14:cNvContentPartPr/>
              <p14:nvPr/>
            </p14:nvContentPartPr>
            <p14:xfrm>
              <a:off x="4247577" y="1222857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49EF316-9B84-BC0A-30EA-C978CB318EF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29937" y="1205217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CAE44C80-DE83-9C22-AA15-C2C2001E64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265" y="1950011"/>
            <a:ext cx="330329" cy="6606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2895346-6F50-C7FC-58EC-0562E86CEB0A}"/>
                  </a:ext>
                </a:extLst>
              </p14:cNvPr>
              <p14:cNvContentPartPr/>
              <p14:nvPr/>
            </p14:nvContentPartPr>
            <p14:xfrm>
              <a:off x="3955538" y="2074513"/>
              <a:ext cx="495360" cy="48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2895346-6F50-C7FC-58EC-0562E86CEB0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946898" y="2065873"/>
                <a:ext cx="5130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6612209-7F99-A674-99CA-659158B1FE29}"/>
                  </a:ext>
                </a:extLst>
              </p14:cNvPr>
              <p14:cNvContentPartPr/>
              <p14:nvPr/>
            </p14:nvContentPartPr>
            <p14:xfrm>
              <a:off x="4177658" y="2323993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6612209-7F99-A674-99CA-659158B1FE2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59658" y="2306353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3470" y="321160"/>
            <a:ext cx="1416555" cy="18746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53397" y="1435701"/>
            <a:ext cx="103989" cy="10398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554340" y="220049"/>
            <a:ext cx="1660525" cy="2139950"/>
            <a:chOff x="2554340" y="220049"/>
            <a:chExt cx="1660525" cy="213995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7664" y="251743"/>
              <a:ext cx="1524214" cy="93328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0164" y="220049"/>
              <a:ext cx="697015" cy="5411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554340" y="280870"/>
              <a:ext cx="1660525" cy="2079625"/>
            </a:xfrm>
            <a:custGeom>
              <a:avLst/>
              <a:gdLst/>
              <a:ahLst/>
              <a:cxnLst/>
              <a:rect l="l" t="t" r="r" b="b"/>
              <a:pathLst>
                <a:path w="1660525" h="2079625">
                  <a:moveTo>
                    <a:pt x="918178" y="1181469"/>
                  </a:moveTo>
                  <a:lnTo>
                    <a:pt x="908651" y="1181968"/>
                  </a:lnTo>
                  <a:lnTo>
                    <a:pt x="891938" y="1182541"/>
                  </a:lnTo>
                  <a:lnTo>
                    <a:pt x="891313" y="1201747"/>
                  </a:lnTo>
                  <a:lnTo>
                    <a:pt x="888900" y="1244335"/>
                  </a:lnTo>
                  <a:lnTo>
                    <a:pt x="884764" y="1301192"/>
                  </a:lnTo>
                  <a:lnTo>
                    <a:pt x="882909" y="1328318"/>
                  </a:lnTo>
                  <a:lnTo>
                    <a:pt x="880150" y="1362537"/>
                  </a:lnTo>
                  <a:lnTo>
                    <a:pt x="878309" y="1384813"/>
                  </a:lnTo>
                  <a:lnTo>
                    <a:pt x="875538" y="1419194"/>
                  </a:lnTo>
                  <a:lnTo>
                    <a:pt x="873714" y="1436963"/>
                  </a:lnTo>
                  <a:lnTo>
                    <a:pt x="871434" y="1454884"/>
                  </a:lnTo>
                  <a:lnTo>
                    <a:pt x="868885" y="1473290"/>
                  </a:lnTo>
                  <a:lnTo>
                    <a:pt x="866254" y="1492516"/>
                  </a:lnTo>
                  <a:lnTo>
                    <a:pt x="862528" y="1526283"/>
                  </a:lnTo>
                  <a:lnTo>
                    <a:pt x="859330" y="1550593"/>
                  </a:lnTo>
                  <a:lnTo>
                    <a:pt x="854255" y="1589609"/>
                  </a:lnTo>
                  <a:lnTo>
                    <a:pt x="839928" y="1681077"/>
                  </a:lnTo>
                  <a:lnTo>
                    <a:pt x="832993" y="1720604"/>
                  </a:lnTo>
                  <a:lnTo>
                    <a:pt x="827924" y="1748943"/>
                  </a:lnTo>
                  <a:lnTo>
                    <a:pt x="820412" y="1792198"/>
                  </a:lnTo>
                  <a:lnTo>
                    <a:pt x="800672" y="1888757"/>
                  </a:lnTo>
                  <a:lnTo>
                    <a:pt x="786829" y="1947287"/>
                  </a:lnTo>
                  <a:lnTo>
                    <a:pt x="773067" y="1997074"/>
                  </a:lnTo>
                  <a:lnTo>
                    <a:pt x="758054" y="2041700"/>
                  </a:lnTo>
                  <a:lnTo>
                    <a:pt x="749578" y="2065121"/>
                  </a:lnTo>
                  <a:lnTo>
                    <a:pt x="744504" y="2079045"/>
                  </a:lnTo>
                  <a:lnTo>
                    <a:pt x="750167" y="2078681"/>
                  </a:lnTo>
                  <a:lnTo>
                    <a:pt x="755542" y="2078201"/>
                  </a:lnTo>
                  <a:lnTo>
                    <a:pt x="769461" y="2076413"/>
                  </a:lnTo>
                  <a:lnTo>
                    <a:pt x="773553" y="2075832"/>
                  </a:lnTo>
                  <a:lnTo>
                    <a:pt x="782542" y="2050996"/>
                  </a:lnTo>
                  <a:lnTo>
                    <a:pt x="787743" y="2036733"/>
                  </a:lnTo>
                  <a:lnTo>
                    <a:pt x="803341" y="1986681"/>
                  </a:lnTo>
                  <a:lnTo>
                    <a:pt x="817778" y="1931311"/>
                  </a:lnTo>
                  <a:lnTo>
                    <a:pt x="840135" y="1827758"/>
                  </a:lnTo>
                  <a:lnTo>
                    <a:pt x="853694" y="1753641"/>
                  </a:lnTo>
                  <a:lnTo>
                    <a:pt x="858780" y="1725201"/>
                  </a:lnTo>
                  <a:lnTo>
                    <a:pt x="865694" y="1685794"/>
                  </a:lnTo>
                  <a:lnTo>
                    <a:pt x="880217" y="1593079"/>
                  </a:lnTo>
                  <a:lnTo>
                    <a:pt x="885297" y="1554024"/>
                  </a:lnTo>
                  <a:lnTo>
                    <a:pt x="888563" y="1529172"/>
                  </a:lnTo>
                  <a:lnTo>
                    <a:pt x="892221" y="1495949"/>
                  </a:lnTo>
                  <a:lnTo>
                    <a:pt x="894838" y="1476864"/>
                  </a:lnTo>
                  <a:lnTo>
                    <a:pt x="897410" y="1458307"/>
                  </a:lnTo>
                  <a:lnTo>
                    <a:pt x="899741" y="1439945"/>
                  </a:lnTo>
                  <a:lnTo>
                    <a:pt x="901635" y="1421439"/>
                  </a:lnTo>
                  <a:lnTo>
                    <a:pt x="904402" y="1387099"/>
                  </a:lnTo>
                  <a:lnTo>
                    <a:pt x="906254" y="1364714"/>
                  </a:lnTo>
                  <a:lnTo>
                    <a:pt x="909034" y="1330210"/>
                  </a:lnTo>
                  <a:lnTo>
                    <a:pt x="910871" y="1303327"/>
                  </a:lnTo>
                  <a:lnTo>
                    <a:pt x="915045" y="1245936"/>
                  </a:lnTo>
                  <a:lnTo>
                    <a:pt x="917478" y="1203010"/>
                  </a:lnTo>
                  <a:lnTo>
                    <a:pt x="918178" y="1181469"/>
                  </a:lnTo>
                  <a:close/>
                </a:path>
                <a:path w="1660525" h="2079625">
                  <a:moveTo>
                    <a:pt x="16506" y="1067113"/>
                  </a:moveTo>
                  <a:lnTo>
                    <a:pt x="3154" y="1072681"/>
                  </a:lnTo>
                  <a:lnTo>
                    <a:pt x="0" y="1080349"/>
                  </a:lnTo>
                  <a:lnTo>
                    <a:pt x="2785" y="1087028"/>
                  </a:lnTo>
                  <a:lnTo>
                    <a:pt x="47238" y="1113932"/>
                  </a:lnTo>
                  <a:lnTo>
                    <a:pt x="123855" y="1130176"/>
                  </a:lnTo>
                  <a:lnTo>
                    <a:pt x="167769" y="1138191"/>
                  </a:lnTo>
                  <a:lnTo>
                    <a:pt x="191386" y="1142095"/>
                  </a:lnTo>
                  <a:lnTo>
                    <a:pt x="215954" y="1145607"/>
                  </a:lnTo>
                  <a:lnTo>
                    <a:pt x="280645" y="1153116"/>
                  </a:lnTo>
                  <a:lnTo>
                    <a:pt x="294871" y="1154534"/>
                  </a:lnTo>
                  <a:lnTo>
                    <a:pt x="319423" y="1157691"/>
                  </a:lnTo>
                  <a:lnTo>
                    <a:pt x="384517" y="1166143"/>
                  </a:lnTo>
                  <a:lnTo>
                    <a:pt x="461351" y="1174078"/>
                  </a:lnTo>
                  <a:lnTo>
                    <a:pt x="539032" y="1179197"/>
                  </a:lnTo>
                  <a:lnTo>
                    <a:pt x="633053" y="1182930"/>
                  </a:lnTo>
                  <a:lnTo>
                    <a:pt x="705355" y="1183883"/>
                  </a:lnTo>
                  <a:lnTo>
                    <a:pt x="838133" y="1183883"/>
                  </a:lnTo>
                  <a:lnTo>
                    <a:pt x="891938" y="1182541"/>
                  </a:lnTo>
                  <a:lnTo>
                    <a:pt x="892399" y="1157691"/>
                  </a:lnTo>
                  <a:lnTo>
                    <a:pt x="705297" y="1157690"/>
                  </a:lnTo>
                  <a:lnTo>
                    <a:pt x="633576" y="1156741"/>
                  </a:lnTo>
                  <a:lnTo>
                    <a:pt x="540183" y="1153029"/>
                  </a:lnTo>
                  <a:lnTo>
                    <a:pt x="462995" y="1147936"/>
                  </a:lnTo>
                  <a:lnTo>
                    <a:pt x="387496" y="1140118"/>
                  </a:lnTo>
                  <a:lnTo>
                    <a:pt x="298037" y="1128532"/>
                  </a:lnTo>
                  <a:lnTo>
                    <a:pt x="282719" y="1127005"/>
                  </a:lnTo>
                  <a:lnTo>
                    <a:pt x="219313" y="1119629"/>
                  </a:lnTo>
                  <a:lnTo>
                    <a:pt x="195386" y="1116207"/>
                  </a:lnTo>
                  <a:lnTo>
                    <a:pt x="172225" y="1112376"/>
                  </a:lnTo>
                  <a:lnTo>
                    <a:pt x="128615" y="1104419"/>
                  </a:lnTo>
                  <a:lnTo>
                    <a:pt x="80436" y="1096121"/>
                  </a:lnTo>
                  <a:lnTo>
                    <a:pt x="29912" y="1078416"/>
                  </a:lnTo>
                  <a:lnTo>
                    <a:pt x="24175" y="1070268"/>
                  </a:lnTo>
                  <a:lnTo>
                    <a:pt x="16506" y="1067113"/>
                  </a:lnTo>
                  <a:close/>
                </a:path>
                <a:path w="1660525" h="2079625">
                  <a:moveTo>
                    <a:pt x="918621" y="1155217"/>
                  </a:moveTo>
                  <a:lnTo>
                    <a:pt x="907526" y="1155799"/>
                  </a:lnTo>
                  <a:lnTo>
                    <a:pt x="892414" y="1156316"/>
                  </a:lnTo>
                  <a:lnTo>
                    <a:pt x="892272" y="1169347"/>
                  </a:lnTo>
                  <a:lnTo>
                    <a:pt x="892169" y="1175453"/>
                  </a:lnTo>
                  <a:lnTo>
                    <a:pt x="891938" y="1182541"/>
                  </a:lnTo>
                  <a:lnTo>
                    <a:pt x="908651" y="1181968"/>
                  </a:lnTo>
                  <a:lnTo>
                    <a:pt x="918178" y="1181469"/>
                  </a:lnTo>
                  <a:lnTo>
                    <a:pt x="918419" y="1173763"/>
                  </a:lnTo>
                  <a:lnTo>
                    <a:pt x="918621" y="1155217"/>
                  </a:lnTo>
                  <a:close/>
                </a:path>
                <a:path w="1660525" h="2079625">
                  <a:moveTo>
                    <a:pt x="1658101" y="1018833"/>
                  </a:moveTo>
                  <a:lnTo>
                    <a:pt x="1569293" y="1050974"/>
                  </a:lnTo>
                  <a:lnTo>
                    <a:pt x="1496914" y="1074082"/>
                  </a:lnTo>
                  <a:lnTo>
                    <a:pt x="1480139" y="1078038"/>
                  </a:lnTo>
                  <a:lnTo>
                    <a:pt x="1452431" y="1085105"/>
                  </a:lnTo>
                  <a:lnTo>
                    <a:pt x="1442806" y="1087028"/>
                  </a:lnTo>
                  <a:lnTo>
                    <a:pt x="1354801" y="1104949"/>
                  </a:lnTo>
                  <a:lnTo>
                    <a:pt x="1335373" y="1108061"/>
                  </a:lnTo>
                  <a:lnTo>
                    <a:pt x="1282287" y="1117445"/>
                  </a:lnTo>
                  <a:lnTo>
                    <a:pt x="1222513" y="1126686"/>
                  </a:lnTo>
                  <a:lnTo>
                    <a:pt x="1165263" y="1133599"/>
                  </a:lnTo>
                  <a:lnTo>
                    <a:pt x="1126997" y="1138217"/>
                  </a:lnTo>
                  <a:lnTo>
                    <a:pt x="996030" y="1150297"/>
                  </a:lnTo>
                  <a:lnTo>
                    <a:pt x="971754" y="1152091"/>
                  </a:lnTo>
                  <a:lnTo>
                    <a:pt x="933786" y="1154422"/>
                  </a:lnTo>
                  <a:lnTo>
                    <a:pt x="918621" y="1155217"/>
                  </a:lnTo>
                  <a:lnTo>
                    <a:pt x="918419" y="1173763"/>
                  </a:lnTo>
                  <a:lnTo>
                    <a:pt x="918178" y="1181469"/>
                  </a:lnTo>
                  <a:lnTo>
                    <a:pt x="935247" y="1180575"/>
                  </a:lnTo>
                  <a:lnTo>
                    <a:pt x="973443" y="1178231"/>
                  </a:lnTo>
                  <a:lnTo>
                    <a:pt x="998330" y="1176390"/>
                  </a:lnTo>
                  <a:lnTo>
                    <a:pt x="1130018" y="1164235"/>
                  </a:lnTo>
                  <a:lnTo>
                    <a:pt x="1167688" y="1159680"/>
                  </a:lnTo>
                  <a:lnTo>
                    <a:pt x="1192309" y="1157286"/>
                  </a:lnTo>
                  <a:lnTo>
                    <a:pt x="1226534" y="1152570"/>
                  </a:lnTo>
                  <a:lnTo>
                    <a:pt x="1286548" y="1143289"/>
                  </a:lnTo>
                  <a:lnTo>
                    <a:pt x="1308516" y="1139541"/>
                  </a:lnTo>
                  <a:lnTo>
                    <a:pt x="1339171" y="1133977"/>
                  </a:lnTo>
                  <a:lnTo>
                    <a:pt x="1359670" y="1130686"/>
                  </a:lnTo>
                  <a:lnTo>
                    <a:pt x="1458687" y="1110541"/>
                  </a:lnTo>
                  <a:lnTo>
                    <a:pt x="1485912" y="1103588"/>
                  </a:lnTo>
                  <a:lnTo>
                    <a:pt x="1504219" y="1099235"/>
                  </a:lnTo>
                  <a:lnTo>
                    <a:pt x="1577710" y="1075778"/>
                  </a:lnTo>
                  <a:lnTo>
                    <a:pt x="1659942" y="1046022"/>
                  </a:lnTo>
                  <a:lnTo>
                    <a:pt x="1658101" y="1018833"/>
                  </a:lnTo>
                  <a:close/>
                </a:path>
                <a:path w="1660525" h="2079625">
                  <a:moveTo>
                    <a:pt x="892414" y="1156316"/>
                  </a:moveTo>
                  <a:lnTo>
                    <a:pt x="867335" y="1157175"/>
                  </a:lnTo>
                  <a:lnTo>
                    <a:pt x="837945" y="1157691"/>
                  </a:lnTo>
                  <a:lnTo>
                    <a:pt x="892399" y="1157691"/>
                  </a:lnTo>
                  <a:lnTo>
                    <a:pt x="892414" y="1156316"/>
                  </a:lnTo>
                  <a:close/>
                </a:path>
                <a:path w="1660525" h="2079625">
                  <a:moveTo>
                    <a:pt x="831202" y="12626"/>
                  </a:moveTo>
                  <a:lnTo>
                    <a:pt x="804503" y="12626"/>
                  </a:lnTo>
                  <a:lnTo>
                    <a:pt x="804322" y="30041"/>
                  </a:lnTo>
                  <a:lnTo>
                    <a:pt x="803875" y="33303"/>
                  </a:lnTo>
                  <a:lnTo>
                    <a:pt x="803102" y="34923"/>
                  </a:lnTo>
                  <a:lnTo>
                    <a:pt x="797391" y="41248"/>
                  </a:lnTo>
                  <a:lnTo>
                    <a:pt x="797812" y="49530"/>
                  </a:lnTo>
                  <a:lnTo>
                    <a:pt x="803875" y="55006"/>
                  </a:lnTo>
                  <a:lnTo>
                    <a:pt x="804621" y="55545"/>
                  </a:lnTo>
                  <a:lnTo>
                    <a:pt x="805400" y="55998"/>
                  </a:lnTo>
                  <a:lnTo>
                    <a:pt x="806467" y="66684"/>
                  </a:lnTo>
                  <a:lnTo>
                    <a:pt x="807899" y="78231"/>
                  </a:lnTo>
                  <a:lnTo>
                    <a:pt x="809627" y="90709"/>
                  </a:lnTo>
                  <a:lnTo>
                    <a:pt x="811576" y="104186"/>
                  </a:lnTo>
                  <a:lnTo>
                    <a:pt x="827866" y="207905"/>
                  </a:lnTo>
                  <a:lnTo>
                    <a:pt x="831091" y="228814"/>
                  </a:lnTo>
                  <a:lnTo>
                    <a:pt x="839372" y="288592"/>
                  </a:lnTo>
                  <a:lnTo>
                    <a:pt x="852403" y="383731"/>
                  </a:lnTo>
                  <a:lnTo>
                    <a:pt x="860221" y="449099"/>
                  </a:lnTo>
                  <a:lnTo>
                    <a:pt x="870009" y="543243"/>
                  </a:lnTo>
                  <a:lnTo>
                    <a:pt x="875525" y="602414"/>
                  </a:lnTo>
                  <a:lnTo>
                    <a:pt x="878758" y="643296"/>
                  </a:lnTo>
                  <a:lnTo>
                    <a:pt x="884740" y="733195"/>
                  </a:lnTo>
                  <a:lnTo>
                    <a:pt x="887497" y="792872"/>
                  </a:lnTo>
                  <a:lnTo>
                    <a:pt x="888883" y="833739"/>
                  </a:lnTo>
                  <a:lnTo>
                    <a:pt x="891764" y="925748"/>
                  </a:lnTo>
                  <a:lnTo>
                    <a:pt x="892223" y="964055"/>
                  </a:lnTo>
                  <a:lnTo>
                    <a:pt x="892679" y="990766"/>
                  </a:lnTo>
                  <a:lnTo>
                    <a:pt x="892662" y="1133599"/>
                  </a:lnTo>
                  <a:lnTo>
                    <a:pt x="892414" y="1156316"/>
                  </a:lnTo>
                  <a:lnTo>
                    <a:pt x="907526" y="1155799"/>
                  </a:lnTo>
                  <a:lnTo>
                    <a:pt x="918621" y="1155217"/>
                  </a:lnTo>
                  <a:lnTo>
                    <a:pt x="918857" y="1133599"/>
                  </a:lnTo>
                  <a:lnTo>
                    <a:pt x="918876" y="990766"/>
                  </a:lnTo>
                  <a:lnTo>
                    <a:pt x="918415" y="963800"/>
                  </a:lnTo>
                  <a:lnTo>
                    <a:pt x="917950" y="925075"/>
                  </a:lnTo>
                  <a:lnTo>
                    <a:pt x="915062" y="832901"/>
                  </a:lnTo>
                  <a:lnTo>
                    <a:pt x="913678" y="792063"/>
                  </a:lnTo>
                  <a:lnTo>
                    <a:pt x="910896" y="731780"/>
                  </a:lnTo>
                  <a:lnTo>
                    <a:pt x="904876" y="641303"/>
                  </a:lnTo>
                  <a:lnTo>
                    <a:pt x="901646" y="600481"/>
                  </a:lnTo>
                  <a:lnTo>
                    <a:pt x="899772" y="576432"/>
                  </a:lnTo>
                  <a:lnTo>
                    <a:pt x="886252" y="446190"/>
                  </a:lnTo>
                  <a:lnTo>
                    <a:pt x="881617" y="405514"/>
                  </a:lnTo>
                  <a:lnTo>
                    <a:pt x="865327" y="285069"/>
                  </a:lnTo>
                  <a:lnTo>
                    <a:pt x="856989" y="224885"/>
                  </a:lnTo>
                  <a:lnTo>
                    <a:pt x="837497" y="100416"/>
                  </a:lnTo>
                  <a:lnTo>
                    <a:pt x="831146" y="48952"/>
                  </a:lnTo>
                  <a:lnTo>
                    <a:pt x="830732" y="42291"/>
                  </a:lnTo>
                  <a:lnTo>
                    <a:pt x="830703" y="41248"/>
                  </a:lnTo>
                  <a:lnTo>
                    <a:pt x="830710" y="13125"/>
                  </a:lnTo>
                  <a:lnTo>
                    <a:pt x="831363" y="13125"/>
                  </a:lnTo>
                  <a:lnTo>
                    <a:pt x="831202" y="12626"/>
                  </a:lnTo>
                  <a:close/>
                </a:path>
                <a:path w="1660525" h="2079625">
                  <a:moveTo>
                    <a:pt x="831363" y="13125"/>
                  </a:moveTo>
                  <a:lnTo>
                    <a:pt x="830710" y="13125"/>
                  </a:lnTo>
                  <a:lnTo>
                    <a:pt x="832313" y="16062"/>
                  </a:lnTo>
                  <a:lnTo>
                    <a:pt x="831363" y="13125"/>
                  </a:lnTo>
                  <a:close/>
                </a:path>
                <a:path w="1660525" h="2079625">
                  <a:moveTo>
                    <a:pt x="815746" y="0"/>
                  </a:moveTo>
                  <a:lnTo>
                    <a:pt x="802784" y="15513"/>
                  </a:lnTo>
                  <a:lnTo>
                    <a:pt x="804503" y="12626"/>
                  </a:lnTo>
                  <a:lnTo>
                    <a:pt x="831202" y="12626"/>
                  </a:lnTo>
                  <a:lnTo>
                    <a:pt x="819962" y="82"/>
                  </a:lnTo>
                  <a:lnTo>
                    <a:pt x="815746" y="0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A572949-2B32-19B6-C085-5C83704EEA0B}"/>
                  </a:ext>
                </a:extLst>
              </p14:cNvPr>
              <p14:cNvContentPartPr/>
              <p14:nvPr/>
            </p14:nvContentPartPr>
            <p14:xfrm>
              <a:off x="3203577" y="103241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A572949-2B32-19B6-C085-5C83704EEA0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85577" y="10144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B2A81F0-0B70-2E79-2198-C823F7F372FE}"/>
                  </a:ext>
                </a:extLst>
              </p14:cNvPr>
              <p14:cNvContentPartPr/>
              <p14:nvPr/>
            </p14:nvContentPartPr>
            <p14:xfrm>
              <a:off x="3674457" y="101009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B2A81F0-0B70-2E79-2198-C823F7F372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56817" y="9920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3716F64-A0D6-3BD4-5FFF-9566ACCAB542}"/>
                  </a:ext>
                </a:extLst>
              </p14:cNvPr>
              <p14:cNvContentPartPr/>
              <p14:nvPr/>
            </p14:nvContentPartPr>
            <p14:xfrm>
              <a:off x="3674457" y="176465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3716F64-A0D6-3BD4-5FFF-9566ACCAB54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56817" y="17470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A8E853E-07DA-E6A0-4499-3CB7F273DAA5}"/>
                  </a:ext>
                </a:extLst>
              </p14:cNvPr>
              <p14:cNvContentPartPr/>
              <p14:nvPr/>
            </p14:nvContentPartPr>
            <p14:xfrm>
              <a:off x="3171177" y="176573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A8E853E-07DA-E6A0-4499-3CB7F273DAA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53177" y="174809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C2E7C6-1806-EF37-1060-1AE7F2102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15" y="1803798"/>
            <a:ext cx="9787842" cy="1093589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it-IT" sz="3300" dirty="0">
                <a:latin typeface="Palatino Linotype" panose="02040502050505030304" pitchFamily="18" charset="0"/>
              </a:rPr>
              <a:t>ESEMPIO DI DISTRETTO ANATOMICO</a:t>
            </a:r>
            <a:br>
              <a:rPr lang="it-IT" sz="3300" dirty="0">
                <a:latin typeface="Palatino Linotype" panose="02040502050505030304" pitchFamily="18" charset="0"/>
              </a:rPr>
            </a:br>
            <a:r>
              <a:rPr lang="it-IT" sz="3300" dirty="0">
                <a:latin typeface="Palatino Linotype" panose="02040502050505030304" pitchFamily="18" charset="0"/>
              </a:rPr>
              <a:t>PER ESAME ESTERNO</a:t>
            </a:r>
          </a:p>
        </p:txBody>
      </p:sp>
    </p:spTree>
    <p:extLst>
      <p:ext uri="{BB962C8B-B14F-4D97-AF65-F5344CB8AC3E}">
        <p14:creationId xmlns:p14="http://schemas.microsoft.com/office/powerpoint/2010/main" val="357683642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73948" y="117370"/>
            <a:ext cx="1746885" cy="2225675"/>
            <a:chOff x="2573948" y="117370"/>
            <a:chExt cx="1746885" cy="22256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5418" y="232364"/>
              <a:ext cx="1399266" cy="1900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3088" y="117370"/>
              <a:ext cx="1307591" cy="10003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2810" y="158756"/>
              <a:ext cx="716398" cy="68025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573948" y="246803"/>
              <a:ext cx="1746885" cy="2096135"/>
            </a:xfrm>
            <a:custGeom>
              <a:avLst/>
              <a:gdLst/>
              <a:ahLst/>
              <a:cxnLst/>
              <a:rect l="l" t="t" r="r" b="b"/>
              <a:pathLst>
                <a:path w="1746885" h="2096135">
                  <a:moveTo>
                    <a:pt x="766185" y="1205045"/>
                  </a:moveTo>
                  <a:lnTo>
                    <a:pt x="751861" y="1206712"/>
                  </a:lnTo>
                  <a:lnTo>
                    <a:pt x="739993" y="1208125"/>
                  </a:lnTo>
                  <a:lnTo>
                    <a:pt x="739992" y="1287208"/>
                  </a:lnTo>
                  <a:lnTo>
                    <a:pt x="740920" y="1322922"/>
                  </a:lnTo>
                  <a:lnTo>
                    <a:pt x="744159" y="1409999"/>
                  </a:lnTo>
                  <a:lnTo>
                    <a:pt x="745075" y="1443744"/>
                  </a:lnTo>
                  <a:lnTo>
                    <a:pt x="746008" y="1463984"/>
                  </a:lnTo>
                  <a:lnTo>
                    <a:pt x="747391" y="1495973"/>
                  </a:lnTo>
                  <a:lnTo>
                    <a:pt x="750740" y="1575033"/>
                  </a:lnTo>
                  <a:lnTo>
                    <a:pt x="752593" y="1608650"/>
                  </a:lnTo>
                  <a:lnTo>
                    <a:pt x="753508" y="1628420"/>
                  </a:lnTo>
                  <a:lnTo>
                    <a:pt x="755368" y="1658432"/>
                  </a:lnTo>
                  <a:lnTo>
                    <a:pt x="760928" y="1731232"/>
                  </a:lnTo>
                  <a:lnTo>
                    <a:pt x="763225" y="1763121"/>
                  </a:lnTo>
                  <a:lnTo>
                    <a:pt x="765096" y="1783406"/>
                  </a:lnTo>
                  <a:lnTo>
                    <a:pt x="767861" y="1814945"/>
                  </a:lnTo>
                  <a:lnTo>
                    <a:pt x="775420" y="1873620"/>
                  </a:lnTo>
                  <a:lnTo>
                    <a:pt x="780013" y="1912477"/>
                  </a:lnTo>
                  <a:lnTo>
                    <a:pt x="787406" y="1976663"/>
                  </a:lnTo>
                  <a:lnTo>
                    <a:pt x="792073" y="2010009"/>
                  </a:lnTo>
                  <a:lnTo>
                    <a:pt x="794190" y="2020106"/>
                  </a:lnTo>
                  <a:lnTo>
                    <a:pt x="802427" y="2065374"/>
                  </a:lnTo>
                  <a:lnTo>
                    <a:pt x="807951" y="2095920"/>
                  </a:lnTo>
                  <a:lnTo>
                    <a:pt x="815595" y="2095385"/>
                  </a:lnTo>
                  <a:lnTo>
                    <a:pt x="834471" y="2095385"/>
                  </a:lnTo>
                  <a:lnTo>
                    <a:pt x="828154" y="2060448"/>
                  </a:lnTo>
                  <a:lnTo>
                    <a:pt x="819774" y="2014489"/>
                  </a:lnTo>
                  <a:lnTo>
                    <a:pt x="817967" y="2006062"/>
                  </a:lnTo>
                  <a:lnTo>
                    <a:pt x="813403" y="1973458"/>
                  </a:lnTo>
                  <a:lnTo>
                    <a:pt x="806023" y="1909373"/>
                  </a:lnTo>
                  <a:lnTo>
                    <a:pt x="801385" y="1870160"/>
                  </a:lnTo>
                  <a:lnTo>
                    <a:pt x="793941" y="1812509"/>
                  </a:lnTo>
                  <a:lnTo>
                    <a:pt x="791166" y="1780865"/>
                  </a:lnTo>
                  <a:lnTo>
                    <a:pt x="789345" y="1761162"/>
                  </a:lnTo>
                  <a:lnTo>
                    <a:pt x="787026" y="1729003"/>
                  </a:lnTo>
                  <a:lnTo>
                    <a:pt x="781507" y="1656742"/>
                  </a:lnTo>
                  <a:lnTo>
                    <a:pt x="779674" y="1627206"/>
                  </a:lnTo>
                  <a:lnTo>
                    <a:pt x="778743" y="1607162"/>
                  </a:lnTo>
                  <a:lnTo>
                    <a:pt x="776903" y="1573787"/>
                  </a:lnTo>
                  <a:lnTo>
                    <a:pt x="773559" y="1494803"/>
                  </a:lnTo>
                  <a:lnTo>
                    <a:pt x="772172" y="1462744"/>
                  </a:lnTo>
                  <a:lnTo>
                    <a:pt x="771258" y="1442996"/>
                  </a:lnTo>
                  <a:lnTo>
                    <a:pt x="770328" y="1408885"/>
                  </a:lnTo>
                  <a:lnTo>
                    <a:pt x="767104" y="1322166"/>
                  </a:lnTo>
                  <a:lnTo>
                    <a:pt x="766189" y="1287208"/>
                  </a:lnTo>
                  <a:lnTo>
                    <a:pt x="766185" y="1205045"/>
                  </a:lnTo>
                  <a:close/>
                </a:path>
                <a:path w="1746885" h="2096135">
                  <a:moveTo>
                    <a:pt x="0" y="1191494"/>
                  </a:moveTo>
                  <a:lnTo>
                    <a:pt x="32688" y="1223377"/>
                  </a:lnTo>
                  <a:lnTo>
                    <a:pt x="88055" y="1229575"/>
                  </a:lnTo>
                  <a:lnTo>
                    <a:pt x="140467" y="1231935"/>
                  </a:lnTo>
                  <a:lnTo>
                    <a:pt x="152877" y="1232382"/>
                  </a:lnTo>
                  <a:lnTo>
                    <a:pt x="213465" y="1232903"/>
                  </a:lnTo>
                  <a:lnTo>
                    <a:pt x="356556" y="1232902"/>
                  </a:lnTo>
                  <a:lnTo>
                    <a:pt x="383203" y="1232383"/>
                  </a:lnTo>
                  <a:lnTo>
                    <a:pt x="399754" y="1232381"/>
                  </a:lnTo>
                  <a:lnTo>
                    <a:pt x="473223" y="1230110"/>
                  </a:lnTo>
                  <a:lnTo>
                    <a:pt x="536249" y="1226820"/>
                  </a:lnTo>
                  <a:lnTo>
                    <a:pt x="674240" y="1215609"/>
                  </a:lnTo>
                  <a:lnTo>
                    <a:pt x="739993" y="1208125"/>
                  </a:lnTo>
                  <a:lnTo>
                    <a:pt x="739993" y="1206712"/>
                  </a:lnTo>
                  <a:lnTo>
                    <a:pt x="356113" y="1206712"/>
                  </a:lnTo>
                  <a:lnTo>
                    <a:pt x="153307" y="1206191"/>
                  </a:lnTo>
                  <a:lnTo>
                    <a:pt x="141749" y="1205773"/>
                  </a:lnTo>
                  <a:lnTo>
                    <a:pt x="121495" y="1205330"/>
                  </a:lnTo>
                  <a:lnTo>
                    <a:pt x="109700" y="1204823"/>
                  </a:lnTo>
                  <a:lnTo>
                    <a:pt x="90068" y="1203459"/>
                  </a:lnTo>
                  <a:lnTo>
                    <a:pt x="47162" y="1198947"/>
                  </a:lnTo>
                  <a:lnTo>
                    <a:pt x="35171" y="1197267"/>
                  </a:lnTo>
                  <a:lnTo>
                    <a:pt x="23279" y="1195443"/>
                  </a:lnTo>
                  <a:lnTo>
                    <a:pt x="0" y="1191494"/>
                  </a:lnTo>
                  <a:close/>
                </a:path>
                <a:path w="1746885" h="2096135">
                  <a:moveTo>
                    <a:pt x="766185" y="1178677"/>
                  </a:moveTo>
                  <a:lnTo>
                    <a:pt x="739993" y="1181747"/>
                  </a:lnTo>
                  <a:lnTo>
                    <a:pt x="739993" y="1208125"/>
                  </a:lnTo>
                  <a:lnTo>
                    <a:pt x="756269" y="1206191"/>
                  </a:lnTo>
                  <a:lnTo>
                    <a:pt x="766185" y="1205045"/>
                  </a:lnTo>
                  <a:lnTo>
                    <a:pt x="766185" y="1178677"/>
                  </a:lnTo>
                  <a:close/>
                </a:path>
                <a:path w="1746885" h="2096135">
                  <a:moveTo>
                    <a:pt x="383473" y="1206191"/>
                  </a:moveTo>
                  <a:lnTo>
                    <a:pt x="356113" y="1206712"/>
                  </a:lnTo>
                  <a:lnTo>
                    <a:pt x="739993" y="1206712"/>
                  </a:lnTo>
                  <a:lnTo>
                    <a:pt x="739993" y="1206193"/>
                  </a:lnTo>
                  <a:lnTo>
                    <a:pt x="383473" y="1206191"/>
                  </a:lnTo>
                  <a:close/>
                </a:path>
                <a:path w="1746885" h="2096135">
                  <a:moveTo>
                    <a:pt x="739993" y="1181747"/>
                  </a:moveTo>
                  <a:lnTo>
                    <a:pt x="692613" y="1187235"/>
                  </a:lnTo>
                  <a:lnTo>
                    <a:pt x="562270" y="1198880"/>
                  </a:lnTo>
                  <a:lnTo>
                    <a:pt x="471636" y="1203965"/>
                  </a:lnTo>
                  <a:lnTo>
                    <a:pt x="399235" y="1206193"/>
                  </a:lnTo>
                  <a:lnTo>
                    <a:pt x="739993" y="1206193"/>
                  </a:lnTo>
                  <a:lnTo>
                    <a:pt x="739993" y="1181747"/>
                  </a:lnTo>
                  <a:close/>
                </a:path>
                <a:path w="1746885" h="2096135">
                  <a:moveTo>
                    <a:pt x="1726841" y="923704"/>
                  </a:moveTo>
                  <a:lnTo>
                    <a:pt x="1721605" y="923987"/>
                  </a:lnTo>
                  <a:lnTo>
                    <a:pt x="1717254" y="927309"/>
                  </a:lnTo>
                  <a:lnTo>
                    <a:pt x="1715406" y="931867"/>
                  </a:lnTo>
                  <a:lnTo>
                    <a:pt x="1691218" y="942839"/>
                  </a:lnTo>
                  <a:lnTo>
                    <a:pt x="1646815" y="961820"/>
                  </a:lnTo>
                  <a:lnTo>
                    <a:pt x="1599712" y="980775"/>
                  </a:lnTo>
                  <a:lnTo>
                    <a:pt x="1549824" y="1000260"/>
                  </a:lnTo>
                  <a:lnTo>
                    <a:pt x="1482328" y="1023731"/>
                  </a:lnTo>
                  <a:lnTo>
                    <a:pt x="1398809" y="1050206"/>
                  </a:lnTo>
                  <a:lnTo>
                    <a:pt x="1369971" y="1059500"/>
                  </a:lnTo>
                  <a:lnTo>
                    <a:pt x="1315445" y="1076237"/>
                  </a:lnTo>
                  <a:lnTo>
                    <a:pt x="1254898" y="1093294"/>
                  </a:lnTo>
                  <a:lnTo>
                    <a:pt x="1194360" y="1109492"/>
                  </a:lnTo>
                  <a:lnTo>
                    <a:pt x="1170325" y="1114990"/>
                  </a:lnTo>
                  <a:lnTo>
                    <a:pt x="1131520" y="1124308"/>
                  </a:lnTo>
                  <a:lnTo>
                    <a:pt x="1066732" y="1137158"/>
                  </a:lnTo>
                  <a:lnTo>
                    <a:pt x="1003828" y="1147852"/>
                  </a:lnTo>
                  <a:lnTo>
                    <a:pt x="909840" y="1161326"/>
                  </a:lnTo>
                  <a:lnTo>
                    <a:pt x="766185" y="1178677"/>
                  </a:lnTo>
                  <a:lnTo>
                    <a:pt x="766185" y="1205045"/>
                  </a:lnTo>
                  <a:lnTo>
                    <a:pt x="913738" y="1187229"/>
                  </a:lnTo>
                  <a:lnTo>
                    <a:pt x="1008044" y="1173704"/>
                  </a:lnTo>
                  <a:lnTo>
                    <a:pt x="1071391" y="1162933"/>
                  </a:lnTo>
                  <a:lnTo>
                    <a:pt x="1137470" y="1149817"/>
                  </a:lnTo>
                  <a:lnTo>
                    <a:pt x="1175754" y="1140614"/>
                  </a:lnTo>
                  <a:lnTo>
                    <a:pt x="1200881" y="1134860"/>
                  </a:lnTo>
                  <a:lnTo>
                    <a:pt x="1238153" y="1125051"/>
                  </a:lnTo>
                  <a:lnTo>
                    <a:pt x="1323065" y="1101297"/>
                  </a:lnTo>
                  <a:lnTo>
                    <a:pt x="1377939" y="1084451"/>
                  </a:lnTo>
                  <a:lnTo>
                    <a:pt x="1406574" y="1075222"/>
                  </a:lnTo>
                  <a:lnTo>
                    <a:pt x="1490158" y="1048727"/>
                  </a:lnTo>
                  <a:lnTo>
                    <a:pt x="1559067" y="1024769"/>
                  </a:lnTo>
                  <a:lnTo>
                    <a:pt x="1609350" y="1005132"/>
                  </a:lnTo>
                  <a:lnTo>
                    <a:pt x="1656876" y="986005"/>
                  </a:lnTo>
                  <a:lnTo>
                    <a:pt x="1701565" y="966903"/>
                  </a:lnTo>
                  <a:lnTo>
                    <a:pt x="1734908" y="951749"/>
                  </a:lnTo>
                  <a:lnTo>
                    <a:pt x="1737281" y="951238"/>
                  </a:lnTo>
                  <a:lnTo>
                    <a:pt x="1742738" y="946092"/>
                  </a:lnTo>
                  <a:lnTo>
                    <a:pt x="1746657" y="942917"/>
                  </a:lnTo>
                  <a:lnTo>
                    <a:pt x="1744822" y="930930"/>
                  </a:lnTo>
                  <a:lnTo>
                    <a:pt x="1741736" y="927567"/>
                  </a:lnTo>
                  <a:lnTo>
                    <a:pt x="1739473" y="926100"/>
                  </a:lnTo>
                  <a:lnTo>
                    <a:pt x="1734228" y="924011"/>
                  </a:lnTo>
                  <a:lnTo>
                    <a:pt x="1726841" y="923704"/>
                  </a:lnTo>
                  <a:close/>
                </a:path>
                <a:path w="1746885" h="2096135">
                  <a:moveTo>
                    <a:pt x="860031" y="0"/>
                  </a:moveTo>
                  <a:lnTo>
                    <a:pt x="845282" y="5709"/>
                  </a:lnTo>
                  <a:lnTo>
                    <a:pt x="844341" y="10902"/>
                  </a:lnTo>
                  <a:lnTo>
                    <a:pt x="842805" y="14296"/>
                  </a:lnTo>
                  <a:lnTo>
                    <a:pt x="824568" y="64803"/>
                  </a:lnTo>
                  <a:lnTo>
                    <a:pt x="814303" y="104059"/>
                  </a:lnTo>
                  <a:lnTo>
                    <a:pt x="804045" y="149819"/>
                  </a:lnTo>
                  <a:lnTo>
                    <a:pt x="796106" y="193143"/>
                  </a:lnTo>
                  <a:lnTo>
                    <a:pt x="788337" y="249102"/>
                  </a:lnTo>
                  <a:lnTo>
                    <a:pt x="779541" y="325564"/>
                  </a:lnTo>
                  <a:lnTo>
                    <a:pt x="773090" y="376532"/>
                  </a:lnTo>
                  <a:lnTo>
                    <a:pt x="766476" y="439186"/>
                  </a:lnTo>
                  <a:lnTo>
                    <a:pt x="763110" y="485821"/>
                  </a:lnTo>
                  <a:lnTo>
                    <a:pt x="759052" y="550746"/>
                  </a:lnTo>
                  <a:lnTo>
                    <a:pt x="756688" y="599036"/>
                  </a:lnTo>
                  <a:lnTo>
                    <a:pt x="755301" y="631461"/>
                  </a:lnTo>
                  <a:lnTo>
                    <a:pt x="750225" y="741653"/>
                  </a:lnTo>
                  <a:lnTo>
                    <a:pt x="747814" y="796941"/>
                  </a:lnTo>
                  <a:lnTo>
                    <a:pt x="745052" y="880930"/>
                  </a:lnTo>
                  <a:lnTo>
                    <a:pt x="744152" y="912162"/>
                  </a:lnTo>
                  <a:lnTo>
                    <a:pt x="743284" y="930930"/>
                  </a:lnTo>
                  <a:lnTo>
                    <a:pt x="743203" y="933263"/>
                  </a:lnTo>
                  <a:lnTo>
                    <a:pt x="742292" y="966903"/>
                  </a:lnTo>
                  <a:lnTo>
                    <a:pt x="740493" y="1084451"/>
                  </a:lnTo>
                  <a:lnTo>
                    <a:pt x="739994" y="1108010"/>
                  </a:lnTo>
                  <a:lnTo>
                    <a:pt x="739993" y="1181747"/>
                  </a:lnTo>
                  <a:lnTo>
                    <a:pt x="766185" y="1178677"/>
                  </a:lnTo>
                  <a:lnTo>
                    <a:pt x="766194" y="1108010"/>
                  </a:lnTo>
                  <a:lnTo>
                    <a:pt x="766568" y="1091010"/>
                  </a:lnTo>
                  <a:lnTo>
                    <a:pt x="766689" y="1084451"/>
                  </a:lnTo>
                  <a:lnTo>
                    <a:pt x="767264" y="1044602"/>
                  </a:lnTo>
                  <a:lnTo>
                    <a:pt x="768507" y="966135"/>
                  </a:lnTo>
                  <a:lnTo>
                    <a:pt x="769397" y="933263"/>
                  </a:lnTo>
                  <a:lnTo>
                    <a:pt x="770335" y="912930"/>
                  </a:lnTo>
                  <a:lnTo>
                    <a:pt x="771283" y="880115"/>
                  </a:lnTo>
                  <a:lnTo>
                    <a:pt x="774069" y="795846"/>
                  </a:lnTo>
                  <a:lnTo>
                    <a:pt x="776497" y="740521"/>
                  </a:lnTo>
                  <a:lnTo>
                    <a:pt x="781569" y="630351"/>
                  </a:lnTo>
                  <a:lnTo>
                    <a:pt x="782963" y="597862"/>
                  </a:lnTo>
                  <a:lnTo>
                    <a:pt x="785209" y="552156"/>
                  </a:lnTo>
                  <a:lnTo>
                    <a:pt x="789467" y="484137"/>
                  </a:lnTo>
                  <a:lnTo>
                    <a:pt x="792556" y="441624"/>
                  </a:lnTo>
                  <a:lnTo>
                    <a:pt x="799099" y="379643"/>
                  </a:lnTo>
                  <a:lnTo>
                    <a:pt x="805572" y="328479"/>
                  </a:lnTo>
                  <a:lnTo>
                    <a:pt x="814317" y="252436"/>
                  </a:lnTo>
                  <a:lnTo>
                    <a:pt x="824946" y="179712"/>
                  </a:lnTo>
                  <a:lnTo>
                    <a:pt x="834702" y="131839"/>
                  </a:lnTo>
                  <a:lnTo>
                    <a:pt x="844708" y="90450"/>
                  </a:lnTo>
                  <a:lnTo>
                    <a:pt x="855720" y="53065"/>
                  </a:lnTo>
                  <a:lnTo>
                    <a:pt x="864810" y="42555"/>
                  </a:lnTo>
                  <a:lnTo>
                    <a:pt x="869299" y="38536"/>
                  </a:lnTo>
                  <a:lnTo>
                    <a:pt x="874454" y="30906"/>
                  </a:lnTo>
                  <a:lnTo>
                    <a:pt x="875771" y="26621"/>
                  </a:lnTo>
                  <a:lnTo>
                    <a:pt x="877329" y="16984"/>
                  </a:lnTo>
                  <a:lnTo>
                    <a:pt x="876029" y="11202"/>
                  </a:lnTo>
                  <a:lnTo>
                    <a:pt x="867991" y="2310"/>
                  </a:lnTo>
                  <a:lnTo>
                    <a:pt x="860031" y="0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2ACE26-0B17-A609-A2C7-3ED6BABB4623}"/>
                  </a:ext>
                </a:extLst>
              </p14:cNvPr>
              <p14:cNvContentPartPr/>
              <p14:nvPr/>
            </p14:nvContentPartPr>
            <p14:xfrm>
              <a:off x="3091257" y="108209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2ACE26-0B17-A609-A2C7-3ED6BABB46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73257" y="10644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356BCD7-B829-0003-91B6-C763982D5A4D}"/>
                  </a:ext>
                </a:extLst>
              </p14:cNvPr>
              <p14:cNvContentPartPr/>
              <p14:nvPr/>
            </p14:nvContentPartPr>
            <p14:xfrm>
              <a:off x="3679497" y="98669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356BCD7-B829-0003-91B6-C763982D5A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61497" y="9690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D66AA9D-88FD-7FAE-81B5-386BDF3E6FC0}"/>
                  </a:ext>
                </a:extLst>
              </p14:cNvPr>
              <p14:cNvContentPartPr/>
              <p14:nvPr/>
            </p14:nvContentPartPr>
            <p14:xfrm>
              <a:off x="3719457" y="166637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D66AA9D-88FD-7FAE-81B5-386BDF3E6F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01457" y="16487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00A5BC3-C8E0-9233-72C6-839388B4490F}"/>
                  </a:ext>
                </a:extLst>
              </p14:cNvPr>
              <p14:cNvContentPartPr/>
              <p14:nvPr/>
            </p14:nvContentPartPr>
            <p14:xfrm>
              <a:off x="3126537" y="177869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00A5BC3-C8E0-9233-72C6-839388B449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08897" y="176069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488144" y="192021"/>
            <a:ext cx="2115820" cy="2913380"/>
            <a:chOff x="2488144" y="192021"/>
            <a:chExt cx="2115820" cy="29133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8144" y="225287"/>
              <a:ext cx="2079259" cy="28690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33232" y="802074"/>
              <a:ext cx="187809" cy="15844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76975" y="1951193"/>
              <a:ext cx="226837" cy="9534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1893" y="2698764"/>
              <a:ext cx="1027842" cy="40652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01399" y="2707931"/>
              <a:ext cx="325326" cy="1836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42339" y="296011"/>
              <a:ext cx="251198" cy="96497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79014" y="192021"/>
              <a:ext cx="1401889" cy="5406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48166" y="377735"/>
              <a:ext cx="876704" cy="34313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847102" y="418819"/>
              <a:ext cx="1685925" cy="2489200"/>
            </a:xfrm>
            <a:custGeom>
              <a:avLst/>
              <a:gdLst/>
              <a:ahLst/>
              <a:cxnLst/>
              <a:rect l="l" t="t" r="r" b="b"/>
              <a:pathLst>
                <a:path w="1685925" h="2489200">
                  <a:moveTo>
                    <a:pt x="514677" y="1017031"/>
                  </a:moveTo>
                  <a:lnTo>
                    <a:pt x="489118" y="1025180"/>
                  </a:lnTo>
                  <a:lnTo>
                    <a:pt x="489375" y="1028700"/>
                  </a:lnTo>
                  <a:lnTo>
                    <a:pt x="491213" y="1066800"/>
                  </a:lnTo>
                  <a:lnTo>
                    <a:pt x="492602" y="1092200"/>
                  </a:lnTo>
                  <a:lnTo>
                    <a:pt x="494908" y="1143000"/>
                  </a:lnTo>
                  <a:lnTo>
                    <a:pt x="496407" y="1168400"/>
                  </a:lnTo>
                  <a:lnTo>
                    <a:pt x="498247" y="1219200"/>
                  </a:lnTo>
                  <a:lnTo>
                    <a:pt x="499634" y="1244600"/>
                  </a:lnTo>
                  <a:lnTo>
                    <a:pt x="501015" y="1282700"/>
                  </a:lnTo>
                  <a:lnTo>
                    <a:pt x="501469" y="1308100"/>
                  </a:lnTo>
                  <a:lnTo>
                    <a:pt x="502860" y="1358900"/>
                  </a:lnTo>
                  <a:lnTo>
                    <a:pt x="503317" y="1384300"/>
                  </a:lnTo>
                  <a:lnTo>
                    <a:pt x="504242" y="1422400"/>
                  </a:lnTo>
                  <a:lnTo>
                    <a:pt x="505009" y="1485900"/>
                  </a:lnTo>
                  <a:lnTo>
                    <a:pt x="505047" y="1752600"/>
                  </a:lnTo>
                  <a:lnTo>
                    <a:pt x="504701" y="1790700"/>
                  </a:lnTo>
                  <a:lnTo>
                    <a:pt x="502401" y="1854200"/>
                  </a:lnTo>
                  <a:lnTo>
                    <a:pt x="501027" y="1879600"/>
                  </a:lnTo>
                  <a:lnTo>
                    <a:pt x="498712" y="1943100"/>
                  </a:lnTo>
                  <a:lnTo>
                    <a:pt x="496872" y="1968500"/>
                  </a:lnTo>
                  <a:lnTo>
                    <a:pt x="495942" y="1993900"/>
                  </a:lnTo>
                  <a:lnTo>
                    <a:pt x="489851" y="2082799"/>
                  </a:lnTo>
                  <a:lnTo>
                    <a:pt x="488455" y="2108199"/>
                  </a:lnTo>
                  <a:lnTo>
                    <a:pt x="485708" y="2133599"/>
                  </a:lnTo>
                  <a:lnTo>
                    <a:pt x="483438" y="2158999"/>
                  </a:lnTo>
                  <a:lnTo>
                    <a:pt x="480195" y="2184399"/>
                  </a:lnTo>
                  <a:lnTo>
                    <a:pt x="477478" y="2209799"/>
                  </a:lnTo>
                  <a:lnTo>
                    <a:pt x="474215" y="2235199"/>
                  </a:lnTo>
                  <a:lnTo>
                    <a:pt x="471821" y="2247899"/>
                  </a:lnTo>
                  <a:lnTo>
                    <a:pt x="468551" y="2285999"/>
                  </a:lnTo>
                  <a:lnTo>
                    <a:pt x="466276" y="2298699"/>
                  </a:lnTo>
                  <a:lnTo>
                    <a:pt x="463030" y="2324099"/>
                  </a:lnTo>
                  <a:lnTo>
                    <a:pt x="456610" y="2374899"/>
                  </a:lnTo>
                  <a:lnTo>
                    <a:pt x="451022" y="2412999"/>
                  </a:lnTo>
                  <a:lnTo>
                    <a:pt x="446727" y="2451099"/>
                  </a:lnTo>
                  <a:lnTo>
                    <a:pt x="443169" y="2489199"/>
                  </a:lnTo>
                  <a:lnTo>
                    <a:pt x="469291" y="2489199"/>
                  </a:lnTo>
                  <a:lnTo>
                    <a:pt x="472771" y="2451099"/>
                  </a:lnTo>
                  <a:lnTo>
                    <a:pt x="477017" y="2412999"/>
                  </a:lnTo>
                  <a:lnTo>
                    <a:pt x="482508" y="2374899"/>
                  </a:lnTo>
                  <a:lnTo>
                    <a:pt x="489013" y="2324099"/>
                  </a:lnTo>
                  <a:lnTo>
                    <a:pt x="492229" y="2298699"/>
                  </a:lnTo>
                  <a:lnTo>
                    <a:pt x="494571" y="2285999"/>
                  </a:lnTo>
                  <a:lnTo>
                    <a:pt x="497762" y="2260599"/>
                  </a:lnTo>
                  <a:lnTo>
                    <a:pt x="500216" y="2235199"/>
                  </a:lnTo>
                  <a:lnTo>
                    <a:pt x="503416" y="2209799"/>
                  </a:lnTo>
                  <a:lnTo>
                    <a:pt x="506237" y="2197099"/>
                  </a:lnTo>
                  <a:lnTo>
                    <a:pt x="509457" y="2158999"/>
                  </a:lnTo>
                  <a:lnTo>
                    <a:pt x="511803" y="2133599"/>
                  </a:lnTo>
                  <a:lnTo>
                    <a:pt x="514596" y="2108199"/>
                  </a:lnTo>
                  <a:lnTo>
                    <a:pt x="515969" y="2082799"/>
                  </a:lnTo>
                  <a:lnTo>
                    <a:pt x="522112" y="1993900"/>
                  </a:lnTo>
                  <a:lnTo>
                    <a:pt x="523027" y="1981200"/>
                  </a:lnTo>
                  <a:lnTo>
                    <a:pt x="524880" y="1943100"/>
                  </a:lnTo>
                  <a:lnTo>
                    <a:pt x="527182" y="1879600"/>
                  </a:lnTo>
                  <a:lnTo>
                    <a:pt x="528576" y="1854200"/>
                  </a:lnTo>
                  <a:lnTo>
                    <a:pt x="530893" y="1790700"/>
                  </a:lnTo>
                  <a:lnTo>
                    <a:pt x="531240" y="1752600"/>
                  </a:lnTo>
                  <a:lnTo>
                    <a:pt x="531355" y="1498600"/>
                  </a:lnTo>
                  <a:lnTo>
                    <a:pt x="530430" y="1422400"/>
                  </a:lnTo>
                  <a:lnTo>
                    <a:pt x="529508" y="1384300"/>
                  </a:lnTo>
                  <a:lnTo>
                    <a:pt x="529042" y="1358900"/>
                  </a:lnTo>
                  <a:lnTo>
                    <a:pt x="527662" y="1308100"/>
                  </a:lnTo>
                  <a:lnTo>
                    <a:pt x="527194" y="1282700"/>
                  </a:lnTo>
                  <a:lnTo>
                    <a:pt x="525805" y="1244600"/>
                  </a:lnTo>
                  <a:lnTo>
                    <a:pt x="524422" y="1219200"/>
                  </a:lnTo>
                  <a:lnTo>
                    <a:pt x="522569" y="1168400"/>
                  </a:lnTo>
                  <a:lnTo>
                    <a:pt x="521068" y="1143000"/>
                  </a:lnTo>
                  <a:lnTo>
                    <a:pt x="518758" y="1092200"/>
                  </a:lnTo>
                  <a:lnTo>
                    <a:pt x="517377" y="1066800"/>
                  </a:lnTo>
                  <a:lnTo>
                    <a:pt x="515523" y="1028700"/>
                  </a:lnTo>
                  <a:lnTo>
                    <a:pt x="514677" y="1017031"/>
                  </a:lnTo>
                  <a:close/>
                </a:path>
                <a:path w="1685925" h="2489200">
                  <a:moveTo>
                    <a:pt x="1136874" y="953765"/>
                  </a:moveTo>
                  <a:lnTo>
                    <a:pt x="1110681" y="961145"/>
                  </a:lnTo>
                  <a:lnTo>
                    <a:pt x="1110681" y="965200"/>
                  </a:lnTo>
                  <a:lnTo>
                    <a:pt x="1111143" y="1003300"/>
                  </a:lnTo>
                  <a:lnTo>
                    <a:pt x="1111142" y="1371600"/>
                  </a:lnTo>
                  <a:lnTo>
                    <a:pt x="1103304" y="1587500"/>
                  </a:lnTo>
                  <a:lnTo>
                    <a:pt x="1101938" y="1612900"/>
                  </a:lnTo>
                  <a:lnTo>
                    <a:pt x="1100541" y="1638300"/>
                  </a:lnTo>
                  <a:lnTo>
                    <a:pt x="1099618" y="1663700"/>
                  </a:lnTo>
                  <a:lnTo>
                    <a:pt x="1098228" y="1689100"/>
                  </a:lnTo>
                  <a:lnTo>
                    <a:pt x="1095805" y="1752600"/>
                  </a:lnTo>
                  <a:lnTo>
                    <a:pt x="1093490" y="1816100"/>
                  </a:lnTo>
                  <a:lnTo>
                    <a:pt x="1092118" y="1841500"/>
                  </a:lnTo>
                  <a:lnTo>
                    <a:pt x="1091645" y="1866900"/>
                  </a:lnTo>
                  <a:lnTo>
                    <a:pt x="1089816" y="1892300"/>
                  </a:lnTo>
                  <a:lnTo>
                    <a:pt x="1088430" y="1917700"/>
                  </a:lnTo>
                  <a:lnTo>
                    <a:pt x="1086585" y="1955800"/>
                  </a:lnTo>
                  <a:lnTo>
                    <a:pt x="1085212" y="1968500"/>
                  </a:lnTo>
                  <a:lnTo>
                    <a:pt x="1082912" y="2006599"/>
                  </a:lnTo>
                  <a:lnTo>
                    <a:pt x="1081109" y="2019299"/>
                  </a:lnTo>
                  <a:lnTo>
                    <a:pt x="1072658" y="2108199"/>
                  </a:lnTo>
                  <a:lnTo>
                    <a:pt x="1070361" y="2133599"/>
                  </a:lnTo>
                  <a:lnTo>
                    <a:pt x="1066674" y="2171699"/>
                  </a:lnTo>
                  <a:lnTo>
                    <a:pt x="1064383" y="2184399"/>
                  </a:lnTo>
                  <a:lnTo>
                    <a:pt x="1061138" y="2222499"/>
                  </a:lnTo>
                  <a:lnTo>
                    <a:pt x="1058418" y="2235199"/>
                  </a:lnTo>
                  <a:lnTo>
                    <a:pt x="1055593" y="2260599"/>
                  </a:lnTo>
                  <a:lnTo>
                    <a:pt x="1053336" y="2285999"/>
                  </a:lnTo>
                  <a:lnTo>
                    <a:pt x="1050401" y="2311399"/>
                  </a:lnTo>
                  <a:lnTo>
                    <a:pt x="1048155" y="2324099"/>
                  </a:lnTo>
                  <a:lnTo>
                    <a:pt x="1040744" y="2387599"/>
                  </a:lnTo>
                  <a:lnTo>
                    <a:pt x="1039023" y="2400299"/>
                  </a:lnTo>
                  <a:lnTo>
                    <a:pt x="1034733" y="2425699"/>
                  </a:lnTo>
                  <a:lnTo>
                    <a:pt x="1031140" y="2438399"/>
                  </a:lnTo>
                  <a:lnTo>
                    <a:pt x="1028054" y="2463799"/>
                  </a:lnTo>
                  <a:lnTo>
                    <a:pt x="1025286" y="2476499"/>
                  </a:lnTo>
                  <a:lnTo>
                    <a:pt x="1050955" y="2489199"/>
                  </a:lnTo>
                  <a:lnTo>
                    <a:pt x="1053788" y="2463799"/>
                  </a:lnTo>
                  <a:lnTo>
                    <a:pt x="1056890" y="2451099"/>
                  </a:lnTo>
                  <a:lnTo>
                    <a:pt x="1060471" y="2425699"/>
                  </a:lnTo>
                  <a:lnTo>
                    <a:pt x="1064740" y="2400299"/>
                  </a:lnTo>
                  <a:lnTo>
                    <a:pt x="1066712" y="2387599"/>
                  </a:lnTo>
                  <a:lnTo>
                    <a:pt x="1074073" y="2324099"/>
                  </a:lnTo>
                  <a:lnTo>
                    <a:pt x="1076441" y="2311399"/>
                  </a:lnTo>
                  <a:lnTo>
                    <a:pt x="1079277" y="2285999"/>
                  </a:lnTo>
                  <a:lnTo>
                    <a:pt x="1081637" y="2273299"/>
                  </a:lnTo>
                  <a:lnTo>
                    <a:pt x="1084351" y="2247899"/>
                  </a:lnTo>
                  <a:lnTo>
                    <a:pt x="1087170" y="2222499"/>
                  </a:lnTo>
                  <a:lnTo>
                    <a:pt x="1090387" y="2197099"/>
                  </a:lnTo>
                  <a:lnTo>
                    <a:pt x="1092713" y="2171699"/>
                  </a:lnTo>
                  <a:lnTo>
                    <a:pt x="1096412" y="2133599"/>
                  </a:lnTo>
                  <a:lnTo>
                    <a:pt x="1098731" y="2120899"/>
                  </a:lnTo>
                  <a:lnTo>
                    <a:pt x="1107128" y="2019299"/>
                  </a:lnTo>
                  <a:lnTo>
                    <a:pt x="1109018" y="2006599"/>
                  </a:lnTo>
                  <a:lnTo>
                    <a:pt x="1111335" y="1968500"/>
                  </a:lnTo>
                  <a:lnTo>
                    <a:pt x="1112732" y="1955800"/>
                  </a:lnTo>
                  <a:lnTo>
                    <a:pt x="1114579" y="1917700"/>
                  </a:lnTo>
                  <a:lnTo>
                    <a:pt x="1115962" y="1892300"/>
                  </a:lnTo>
                  <a:lnTo>
                    <a:pt x="1117827" y="1866900"/>
                  </a:lnTo>
                  <a:lnTo>
                    <a:pt x="1118276" y="1841500"/>
                  </a:lnTo>
                  <a:lnTo>
                    <a:pt x="1119675" y="1816100"/>
                  </a:lnTo>
                  <a:lnTo>
                    <a:pt x="1121976" y="1752600"/>
                  </a:lnTo>
                  <a:lnTo>
                    <a:pt x="1124399" y="1689100"/>
                  </a:lnTo>
                  <a:lnTo>
                    <a:pt x="1125780" y="1663700"/>
                  </a:lnTo>
                  <a:lnTo>
                    <a:pt x="1126703" y="1638300"/>
                  </a:lnTo>
                  <a:lnTo>
                    <a:pt x="1128074" y="1612900"/>
                  </a:lnTo>
                  <a:lnTo>
                    <a:pt x="1113711" y="1612900"/>
                  </a:lnTo>
                  <a:lnTo>
                    <a:pt x="1128291" y="1608991"/>
                  </a:lnTo>
                  <a:lnTo>
                    <a:pt x="1129479" y="1587500"/>
                  </a:lnTo>
                  <a:lnTo>
                    <a:pt x="1108917" y="1587500"/>
                  </a:lnTo>
                  <a:lnTo>
                    <a:pt x="1129682" y="1581918"/>
                  </a:lnTo>
                  <a:lnTo>
                    <a:pt x="1137335" y="1371600"/>
                  </a:lnTo>
                  <a:lnTo>
                    <a:pt x="1137335" y="1003300"/>
                  </a:lnTo>
                  <a:lnTo>
                    <a:pt x="1136874" y="965200"/>
                  </a:lnTo>
                  <a:lnTo>
                    <a:pt x="1136874" y="953765"/>
                  </a:lnTo>
                  <a:close/>
                </a:path>
                <a:path w="1685925" h="2489200">
                  <a:moveTo>
                    <a:pt x="505162" y="1651000"/>
                  </a:moveTo>
                  <a:lnTo>
                    <a:pt x="193683" y="1651000"/>
                  </a:lnTo>
                  <a:lnTo>
                    <a:pt x="225198" y="1663700"/>
                  </a:lnTo>
                  <a:lnTo>
                    <a:pt x="310572" y="1663700"/>
                  </a:lnTo>
                  <a:lnTo>
                    <a:pt x="376995" y="1676400"/>
                  </a:lnTo>
                  <a:lnTo>
                    <a:pt x="505162" y="1676400"/>
                  </a:lnTo>
                  <a:lnTo>
                    <a:pt x="505162" y="1651000"/>
                  </a:lnTo>
                  <a:close/>
                </a:path>
                <a:path w="1685925" h="2489200">
                  <a:moveTo>
                    <a:pt x="941142" y="1638300"/>
                  </a:moveTo>
                  <a:lnTo>
                    <a:pt x="736615" y="1638300"/>
                  </a:lnTo>
                  <a:lnTo>
                    <a:pt x="653318" y="1651000"/>
                  </a:lnTo>
                  <a:lnTo>
                    <a:pt x="531356" y="1651000"/>
                  </a:lnTo>
                  <a:lnTo>
                    <a:pt x="531356" y="1676400"/>
                  </a:lnTo>
                  <a:lnTo>
                    <a:pt x="655088" y="1676400"/>
                  </a:lnTo>
                  <a:lnTo>
                    <a:pt x="738896" y="1663700"/>
                  </a:lnTo>
                  <a:lnTo>
                    <a:pt x="828695" y="1663700"/>
                  </a:lnTo>
                  <a:lnTo>
                    <a:pt x="862455" y="1651000"/>
                  </a:lnTo>
                  <a:lnTo>
                    <a:pt x="941142" y="1638300"/>
                  </a:lnTo>
                  <a:close/>
                </a:path>
                <a:path w="1685925" h="2489200">
                  <a:moveTo>
                    <a:pt x="313034" y="1638300"/>
                  </a:moveTo>
                  <a:lnTo>
                    <a:pt x="102985" y="1638300"/>
                  </a:lnTo>
                  <a:lnTo>
                    <a:pt x="116145" y="1651000"/>
                  </a:lnTo>
                  <a:lnTo>
                    <a:pt x="379324" y="1651000"/>
                  </a:lnTo>
                  <a:lnTo>
                    <a:pt x="313034" y="1638300"/>
                  </a:lnTo>
                  <a:close/>
                </a:path>
                <a:path w="1685925" h="2489200">
                  <a:moveTo>
                    <a:pt x="196810" y="1625600"/>
                  </a:moveTo>
                  <a:lnTo>
                    <a:pt x="54540" y="1625600"/>
                  </a:lnTo>
                  <a:lnTo>
                    <a:pt x="72194" y="1638300"/>
                  </a:lnTo>
                  <a:lnTo>
                    <a:pt x="228535" y="1638300"/>
                  </a:lnTo>
                  <a:lnTo>
                    <a:pt x="196810" y="1625600"/>
                  </a:lnTo>
                  <a:close/>
                </a:path>
                <a:path w="1685925" h="2489200">
                  <a:moveTo>
                    <a:pt x="1081692" y="1612900"/>
                  </a:moveTo>
                  <a:lnTo>
                    <a:pt x="937276" y="1612900"/>
                  </a:lnTo>
                  <a:lnTo>
                    <a:pt x="858862" y="1625600"/>
                  </a:lnTo>
                  <a:lnTo>
                    <a:pt x="825920" y="1638300"/>
                  </a:lnTo>
                  <a:lnTo>
                    <a:pt x="1001326" y="1638300"/>
                  </a:lnTo>
                  <a:lnTo>
                    <a:pt x="1031612" y="1625600"/>
                  </a:lnTo>
                  <a:lnTo>
                    <a:pt x="1081692" y="1612900"/>
                  </a:lnTo>
                  <a:close/>
                </a:path>
                <a:path w="1685925" h="2489200">
                  <a:moveTo>
                    <a:pt x="59270" y="1600200"/>
                  </a:moveTo>
                  <a:lnTo>
                    <a:pt x="7033" y="1600200"/>
                  </a:lnTo>
                  <a:lnTo>
                    <a:pt x="5925" y="1625600"/>
                  </a:lnTo>
                  <a:lnTo>
                    <a:pt x="134823" y="1625600"/>
                  </a:lnTo>
                  <a:lnTo>
                    <a:pt x="121157" y="1612900"/>
                  </a:lnTo>
                  <a:lnTo>
                    <a:pt x="77506" y="1612900"/>
                  </a:lnTo>
                  <a:lnTo>
                    <a:pt x="59270" y="1600200"/>
                  </a:lnTo>
                  <a:close/>
                </a:path>
                <a:path w="1685925" h="2489200">
                  <a:moveTo>
                    <a:pt x="1103304" y="1587500"/>
                  </a:moveTo>
                  <a:lnTo>
                    <a:pt x="1076772" y="1587500"/>
                  </a:lnTo>
                  <a:lnTo>
                    <a:pt x="1026681" y="1600200"/>
                  </a:lnTo>
                  <a:lnTo>
                    <a:pt x="996793" y="1612900"/>
                  </a:lnTo>
                  <a:lnTo>
                    <a:pt x="1101938" y="1612900"/>
                  </a:lnTo>
                  <a:lnTo>
                    <a:pt x="1103304" y="1587500"/>
                  </a:lnTo>
                  <a:close/>
                </a:path>
                <a:path w="1685925" h="2489200">
                  <a:moveTo>
                    <a:pt x="1128291" y="1608991"/>
                  </a:moveTo>
                  <a:lnTo>
                    <a:pt x="1113711" y="1612900"/>
                  </a:lnTo>
                  <a:lnTo>
                    <a:pt x="1128074" y="1612900"/>
                  </a:lnTo>
                  <a:lnTo>
                    <a:pt x="1128291" y="1608991"/>
                  </a:lnTo>
                  <a:close/>
                </a:path>
                <a:path w="1685925" h="2489200">
                  <a:moveTo>
                    <a:pt x="1586748" y="1498600"/>
                  </a:moveTo>
                  <a:lnTo>
                    <a:pt x="1491084" y="1498600"/>
                  </a:lnTo>
                  <a:lnTo>
                    <a:pt x="1393191" y="1524000"/>
                  </a:lnTo>
                  <a:lnTo>
                    <a:pt x="1350577" y="1536700"/>
                  </a:lnTo>
                  <a:lnTo>
                    <a:pt x="1320144" y="1549400"/>
                  </a:lnTo>
                  <a:lnTo>
                    <a:pt x="1272807" y="1549400"/>
                  </a:lnTo>
                  <a:lnTo>
                    <a:pt x="1236706" y="1562100"/>
                  </a:lnTo>
                  <a:lnTo>
                    <a:pt x="1156167" y="1574800"/>
                  </a:lnTo>
                  <a:lnTo>
                    <a:pt x="1129682" y="1581918"/>
                  </a:lnTo>
                  <a:lnTo>
                    <a:pt x="1129479" y="1587500"/>
                  </a:lnTo>
                  <a:lnTo>
                    <a:pt x="1128291" y="1608991"/>
                  </a:lnTo>
                  <a:lnTo>
                    <a:pt x="1161091" y="1600200"/>
                  </a:lnTo>
                  <a:lnTo>
                    <a:pt x="1241884" y="1587500"/>
                  </a:lnTo>
                  <a:lnTo>
                    <a:pt x="1278256" y="1574800"/>
                  </a:lnTo>
                  <a:lnTo>
                    <a:pt x="1325549" y="1574800"/>
                  </a:lnTo>
                  <a:lnTo>
                    <a:pt x="1356281" y="1562100"/>
                  </a:lnTo>
                  <a:lnTo>
                    <a:pt x="1399065" y="1549400"/>
                  </a:lnTo>
                  <a:lnTo>
                    <a:pt x="1498048" y="1524000"/>
                  </a:lnTo>
                  <a:lnTo>
                    <a:pt x="1532901" y="1524000"/>
                  </a:lnTo>
                  <a:lnTo>
                    <a:pt x="1555291" y="1511300"/>
                  </a:lnTo>
                  <a:lnTo>
                    <a:pt x="1586748" y="1498600"/>
                  </a:lnTo>
                  <a:close/>
                </a:path>
                <a:path w="1685925" h="2489200">
                  <a:moveTo>
                    <a:pt x="1129682" y="1581918"/>
                  </a:moveTo>
                  <a:lnTo>
                    <a:pt x="1108917" y="1587500"/>
                  </a:lnTo>
                  <a:lnTo>
                    <a:pt x="1129479" y="1587500"/>
                  </a:lnTo>
                  <a:lnTo>
                    <a:pt x="1129682" y="1581918"/>
                  </a:lnTo>
                  <a:close/>
                </a:path>
                <a:path w="1685925" h="2489200">
                  <a:moveTo>
                    <a:pt x="1665041" y="1473200"/>
                  </a:moveTo>
                  <a:lnTo>
                    <a:pt x="1578977" y="1473200"/>
                  </a:lnTo>
                  <a:lnTo>
                    <a:pt x="1547859" y="1485900"/>
                  </a:lnTo>
                  <a:lnTo>
                    <a:pt x="1525704" y="1498600"/>
                  </a:lnTo>
                  <a:lnTo>
                    <a:pt x="1615557" y="1498600"/>
                  </a:lnTo>
                  <a:lnTo>
                    <a:pt x="1641670" y="1485900"/>
                  </a:lnTo>
                  <a:lnTo>
                    <a:pt x="1665041" y="1473200"/>
                  </a:lnTo>
                  <a:close/>
                </a:path>
                <a:path w="1685925" h="2489200">
                  <a:moveTo>
                    <a:pt x="1685626" y="1435100"/>
                  </a:moveTo>
                  <a:lnTo>
                    <a:pt x="1678953" y="1447800"/>
                  </a:lnTo>
                  <a:lnTo>
                    <a:pt x="1656222" y="1447800"/>
                  </a:lnTo>
                  <a:lnTo>
                    <a:pt x="1633209" y="1460500"/>
                  </a:lnTo>
                  <a:lnTo>
                    <a:pt x="1607443" y="1473200"/>
                  </a:lnTo>
                  <a:lnTo>
                    <a:pt x="1684516" y="1473200"/>
                  </a:lnTo>
                  <a:lnTo>
                    <a:pt x="1685626" y="1435100"/>
                  </a:lnTo>
                  <a:close/>
                </a:path>
                <a:path w="1685925" h="2489200">
                  <a:moveTo>
                    <a:pt x="394354" y="1054100"/>
                  </a:moveTo>
                  <a:lnTo>
                    <a:pt x="129138" y="1054100"/>
                  </a:lnTo>
                  <a:lnTo>
                    <a:pt x="152165" y="1066800"/>
                  </a:lnTo>
                  <a:lnTo>
                    <a:pt x="348136" y="1066800"/>
                  </a:lnTo>
                  <a:lnTo>
                    <a:pt x="394354" y="1054100"/>
                  </a:lnTo>
                  <a:close/>
                </a:path>
                <a:path w="1685925" h="2489200">
                  <a:moveTo>
                    <a:pt x="489118" y="1025180"/>
                  </a:moveTo>
                  <a:lnTo>
                    <a:pt x="478081" y="1028700"/>
                  </a:lnTo>
                  <a:lnTo>
                    <a:pt x="392432" y="1028700"/>
                  </a:lnTo>
                  <a:lnTo>
                    <a:pt x="346790" y="1041400"/>
                  </a:lnTo>
                  <a:lnTo>
                    <a:pt x="54209" y="1041400"/>
                  </a:lnTo>
                  <a:lnTo>
                    <a:pt x="64441" y="1054100"/>
                  </a:lnTo>
                  <a:lnTo>
                    <a:pt x="490600" y="1054100"/>
                  </a:lnTo>
                  <a:lnTo>
                    <a:pt x="489375" y="1028700"/>
                  </a:lnTo>
                  <a:lnTo>
                    <a:pt x="489118" y="1025180"/>
                  </a:lnTo>
                  <a:close/>
                </a:path>
                <a:path w="1685925" h="2489200">
                  <a:moveTo>
                    <a:pt x="778465" y="1016000"/>
                  </a:moveTo>
                  <a:lnTo>
                    <a:pt x="517911" y="1016000"/>
                  </a:lnTo>
                  <a:lnTo>
                    <a:pt x="514677" y="1017031"/>
                  </a:lnTo>
                  <a:lnTo>
                    <a:pt x="515523" y="1028700"/>
                  </a:lnTo>
                  <a:lnTo>
                    <a:pt x="516759" y="1054100"/>
                  </a:lnTo>
                  <a:lnTo>
                    <a:pt x="520453" y="1054100"/>
                  </a:lnTo>
                  <a:lnTo>
                    <a:pt x="572007" y="1041400"/>
                  </a:lnTo>
                  <a:lnTo>
                    <a:pt x="606788" y="1041400"/>
                  </a:lnTo>
                  <a:lnTo>
                    <a:pt x="657885" y="1028700"/>
                  </a:lnTo>
                  <a:lnTo>
                    <a:pt x="778465" y="1016000"/>
                  </a:lnTo>
                  <a:close/>
                </a:path>
                <a:path w="1685925" h="2489200">
                  <a:moveTo>
                    <a:pt x="57009" y="1016000"/>
                  </a:moveTo>
                  <a:lnTo>
                    <a:pt x="0" y="1016000"/>
                  </a:lnTo>
                  <a:lnTo>
                    <a:pt x="0" y="1041400"/>
                  </a:lnTo>
                  <a:lnTo>
                    <a:pt x="155931" y="1041400"/>
                  </a:lnTo>
                  <a:lnTo>
                    <a:pt x="132565" y="1028700"/>
                  </a:lnTo>
                  <a:lnTo>
                    <a:pt x="68243" y="1028700"/>
                  </a:lnTo>
                  <a:lnTo>
                    <a:pt x="57009" y="1016000"/>
                  </a:lnTo>
                  <a:close/>
                </a:path>
                <a:path w="1685925" h="2489200">
                  <a:moveTo>
                    <a:pt x="433118" y="38100"/>
                  </a:moveTo>
                  <a:lnTo>
                    <a:pt x="406516" y="38100"/>
                  </a:lnTo>
                  <a:lnTo>
                    <a:pt x="407770" y="76200"/>
                  </a:lnTo>
                  <a:lnTo>
                    <a:pt x="409637" y="114300"/>
                  </a:lnTo>
                  <a:lnTo>
                    <a:pt x="417537" y="203200"/>
                  </a:lnTo>
                  <a:lnTo>
                    <a:pt x="428753" y="292100"/>
                  </a:lnTo>
                  <a:lnTo>
                    <a:pt x="431998" y="317500"/>
                  </a:lnTo>
                  <a:lnTo>
                    <a:pt x="436609" y="355600"/>
                  </a:lnTo>
                  <a:lnTo>
                    <a:pt x="439841" y="381000"/>
                  </a:lnTo>
                  <a:lnTo>
                    <a:pt x="451919" y="482600"/>
                  </a:lnTo>
                  <a:lnTo>
                    <a:pt x="454206" y="508000"/>
                  </a:lnTo>
                  <a:lnTo>
                    <a:pt x="457911" y="546100"/>
                  </a:lnTo>
                  <a:lnTo>
                    <a:pt x="459729" y="558800"/>
                  </a:lnTo>
                  <a:lnTo>
                    <a:pt x="462965" y="609600"/>
                  </a:lnTo>
                  <a:lnTo>
                    <a:pt x="465268" y="635000"/>
                  </a:lnTo>
                  <a:lnTo>
                    <a:pt x="467565" y="673100"/>
                  </a:lnTo>
                  <a:lnTo>
                    <a:pt x="469427" y="698500"/>
                  </a:lnTo>
                  <a:lnTo>
                    <a:pt x="472193" y="723900"/>
                  </a:lnTo>
                  <a:lnTo>
                    <a:pt x="473676" y="749300"/>
                  </a:lnTo>
                  <a:lnTo>
                    <a:pt x="476455" y="800100"/>
                  </a:lnTo>
                  <a:lnTo>
                    <a:pt x="480604" y="863600"/>
                  </a:lnTo>
                  <a:lnTo>
                    <a:pt x="481986" y="889000"/>
                  </a:lnTo>
                  <a:lnTo>
                    <a:pt x="487522" y="1003300"/>
                  </a:lnTo>
                  <a:lnTo>
                    <a:pt x="489118" y="1025180"/>
                  </a:lnTo>
                  <a:lnTo>
                    <a:pt x="514677" y="1017031"/>
                  </a:lnTo>
                  <a:lnTo>
                    <a:pt x="513681" y="1003300"/>
                  </a:lnTo>
                  <a:lnTo>
                    <a:pt x="508139" y="889000"/>
                  </a:lnTo>
                  <a:lnTo>
                    <a:pt x="506751" y="863600"/>
                  </a:lnTo>
                  <a:lnTo>
                    <a:pt x="502592" y="800100"/>
                  </a:lnTo>
                  <a:lnTo>
                    <a:pt x="499831" y="749300"/>
                  </a:lnTo>
                  <a:lnTo>
                    <a:pt x="498313" y="723900"/>
                  </a:lnTo>
                  <a:lnTo>
                    <a:pt x="495541" y="685800"/>
                  </a:lnTo>
                  <a:lnTo>
                    <a:pt x="493709" y="673100"/>
                  </a:lnTo>
                  <a:lnTo>
                    <a:pt x="489078" y="596900"/>
                  </a:lnTo>
                  <a:lnTo>
                    <a:pt x="485851" y="558800"/>
                  </a:lnTo>
                  <a:lnTo>
                    <a:pt x="483976" y="533400"/>
                  </a:lnTo>
                  <a:lnTo>
                    <a:pt x="480296" y="508000"/>
                  </a:lnTo>
                  <a:lnTo>
                    <a:pt x="477965" y="482600"/>
                  </a:lnTo>
                  <a:lnTo>
                    <a:pt x="465810" y="368300"/>
                  </a:lnTo>
                  <a:lnTo>
                    <a:pt x="462578" y="342900"/>
                  </a:lnTo>
                  <a:lnTo>
                    <a:pt x="457958" y="317500"/>
                  </a:lnTo>
                  <a:lnTo>
                    <a:pt x="454741" y="292100"/>
                  </a:lnTo>
                  <a:lnTo>
                    <a:pt x="443567" y="203200"/>
                  </a:lnTo>
                  <a:lnTo>
                    <a:pt x="435773" y="114300"/>
                  </a:lnTo>
                  <a:lnTo>
                    <a:pt x="433947" y="76200"/>
                  </a:lnTo>
                  <a:lnTo>
                    <a:pt x="433434" y="50800"/>
                  </a:lnTo>
                  <a:lnTo>
                    <a:pt x="433118" y="38100"/>
                  </a:lnTo>
                  <a:close/>
                </a:path>
                <a:path w="1685925" h="2489200">
                  <a:moveTo>
                    <a:pt x="1110681" y="933983"/>
                  </a:moveTo>
                  <a:lnTo>
                    <a:pt x="1090100" y="939800"/>
                  </a:lnTo>
                  <a:lnTo>
                    <a:pt x="1059082" y="939800"/>
                  </a:lnTo>
                  <a:lnTo>
                    <a:pt x="1010478" y="952500"/>
                  </a:lnTo>
                  <a:lnTo>
                    <a:pt x="975556" y="965200"/>
                  </a:lnTo>
                  <a:lnTo>
                    <a:pt x="899226" y="977900"/>
                  </a:lnTo>
                  <a:lnTo>
                    <a:pt x="853918" y="977900"/>
                  </a:lnTo>
                  <a:lnTo>
                    <a:pt x="823527" y="990600"/>
                  </a:lnTo>
                  <a:lnTo>
                    <a:pt x="775056" y="990600"/>
                  </a:lnTo>
                  <a:lnTo>
                    <a:pt x="655138" y="1003300"/>
                  </a:lnTo>
                  <a:lnTo>
                    <a:pt x="604219" y="1016000"/>
                  </a:lnTo>
                  <a:lnTo>
                    <a:pt x="858166" y="1016000"/>
                  </a:lnTo>
                  <a:lnTo>
                    <a:pt x="903798" y="1003300"/>
                  </a:lnTo>
                  <a:lnTo>
                    <a:pt x="980720" y="990600"/>
                  </a:lnTo>
                  <a:lnTo>
                    <a:pt x="1016195" y="977900"/>
                  </a:lnTo>
                  <a:lnTo>
                    <a:pt x="1064992" y="965200"/>
                  </a:lnTo>
                  <a:lnTo>
                    <a:pt x="1096290" y="965200"/>
                  </a:lnTo>
                  <a:lnTo>
                    <a:pt x="1110681" y="961145"/>
                  </a:lnTo>
                  <a:lnTo>
                    <a:pt x="1110681" y="933983"/>
                  </a:lnTo>
                  <a:close/>
                </a:path>
                <a:path w="1685925" h="2489200">
                  <a:moveTo>
                    <a:pt x="1136873" y="926245"/>
                  </a:moveTo>
                  <a:lnTo>
                    <a:pt x="1135039" y="927100"/>
                  </a:lnTo>
                  <a:lnTo>
                    <a:pt x="1110681" y="933983"/>
                  </a:lnTo>
                  <a:lnTo>
                    <a:pt x="1110681" y="961145"/>
                  </a:lnTo>
                  <a:lnTo>
                    <a:pt x="1136874" y="953765"/>
                  </a:lnTo>
                  <a:lnTo>
                    <a:pt x="1136873" y="926245"/>
                  </a:lnTo>
                  <a:close/>
                </a:path>
                <a:path w="1685925" h="2489200">
                  <a:moveTo>
                    <a:pt x="1665362" y="723900"/>
                  </a:moveTo>
                  <a:lnTo>
                    <a:pt x="1594672" y="762000"/>
                  </a:lnTo>
                  <a:lnTo>
                    <a:pt x="1537014" y="787400"/>
                  </a:lnTo>
                  <a:lnTo>
                    <a:pt x="1474641" y="812800"/>
                  </a:lnTo>
                  <a:lnTo>
                    <a:pt x="1435674" y="825500"/>
                  </a:lnTo>
                  <a:lnTo>
                    <a:pt x="1389376" y="850900"/>
                  </a:lnTo>
                  <a:lnTo>
                    <a:pt x="1366090" y="850900"/>
                  </a:lnTo>
                  <a:lnTo>
                    <a:pt x="1342579" y="863600"/>
                  </a:lnTo>
                  <a:lnTo>
                    <a:pt x="1305311" y="876300"/>
                  </a:lnTo>
                  <a:lnTo>
                    <a:pt x="1280913" y="889000"/>
                  </a:lnTo>
                  <a:lnTo>
                    <a:pt x="1239728" y="901700"/>
                  </a:lnTo>
                  <a:lnTo>
                    <a:pt x="1214515" y="901700"/>
                  </a:lnTo>
                  <a:lnTo>
                    <a:pt x="1188743" y="914400"/>
                  </a:lnTo>
                  <a:lnTo>
                    <a:pt x="1162291" y="914400"/>
                  </a:lnTo>
                  <a:lnTo>
                    <a:pt x="1136873" y="926245"/>
                  </a:lnTo>
                  <a:lnTo>
                    <a:pt x="1136874" y="953765"/>
                  </a:lnTo>
                  <a:lnTo>
                    <a:pt x="1141366" y="952500"/>
                  </a:lnTo>
                  <a:lnTo>
                    <a:pt x="1168822" y="939800"/>
                  </a:lnTo>
                  <a:lnTo>
                    <a:pt x="1195528" y="939800"/>
                  </a:lnTo>
                  <a:lnTo>
                    <a:pt x="1221605" y="927100"/>
                  </a:lnTo>
                  <a:lnTo>
                    <a:pt x="1247171" y="927100"/>
                  </a:lnTo>
                  <a:lnTo>
                    <a:pt x="1288615" y="914400"/>
                  </a:lnTo>
                  <a:lnTo>
                    <a:pt x="1313379" y="901700"/>
                  </a:lnTo>
                  <a:lnTo>
                    <a:pt x="1351354" y="889000"/>
                  </a:lnTo>
                  <a:lnTo>
                    <a:pt x="1375237" y="876300"/>
                  </a:lnTo>
                  <a:lnTo>
                    <a:pt x="1398852" y="876300"/>
                  </a:lnTo>
                  <a:lnTo>
                    <a:pt x="1445672" y="850900"/>
                  </a:lnTo>
                  <a:lnTo>
                    <a:pt x="1484718" y="838200"/>
                  </a:lnTo>
                  <a:lnTo>
                    <a:pt x="1547672" y="812800"/>
                  </a:lnTo>
                  <a:lnTo>
                    <a:pt x="1605878" y="787400"/>
                  </a:lnTo>
                  <a:lnTo>
                    <a:pt x="1669855" y="749300"/>
                  </a:lnTo>
                  <a:lnTo>
                    <a:pt x="1665362" y="723900"/>
                  </a:lnTo>
                  <a:close/>
                </a:path>
                <a:path w="1685925" h="2489200">
                  <a:moveTo>
                    <a:pt x="1121064" y="88900"/>
                  </a:moveTo>
                  <a:lnTo>
                    <a:pt x="1094750" y="88900"/>
                  </a:lnTo>
                  <a:lnTo>
                    <a:pt x="1093077" y="101600"/>
                  </a:lnTo>
                  <a:lnTo>
                    <a:pt x="1089804" y="139700"/>
                  </a:lnTo>
                  <a:lnTo>
                    <a:pt x="1088870" y="190500"/>
                  </a:lnTo>
                  <a:lnTo>
                    <a:pt x="1088871" y="254000"/>
                  </a:lnTo>
                  <a:lnTo>
                    <a:pt x="1089336" y="279400"/>
                  </a:lnTo>
                  <a:lnTo>
                    <a:pt x="1093972" y="368300"/>
                  </a:lnTo>
                  <a:lnTo>
                    <a:pt x="1095363" y="381000"/>
                  </a:lnTo>
                  <a:lnTo>
                    <a:pt x="1097319" y="419100"/>
                  </a:lnTo>
                  <a:lnTo>
                    <a:pt x="1098706" y="431800"/>
                  </a:lnTo>
                  <a:lnTo>
                    <a:pt x="1102843" y="520700"/>
                  </a:lnTo>
                  <a:lnTo>
                    <a:pt x="1103295" y="533400"/>
                  </a:lnTo>
                  <a:lnTo>
                    <a:pt x="1104224" y="571500"/>
                  </a:lnTo>
                  <a:lnTo>
                    <a:pt x="1104682" y="584200"/>
                  </a:lnTo>
                  <a:lnTo>
                    <a:pt x="1105142" y="609600"/>
                  </a:lnTo>
                  <a:lnTo>
                    <a:pt x="1106067" y="673100"/>
                  </a:lnTo>
                  <a:lnTo>
                    <a:pt x="1106530" y="685800"/>
                  </a:lnTo>
                  <a:lnTo>
                    <a:pt x="1106989" y="723900"/>
                  </a:lnTo>
                  <a:lnTo>
                    <a:pt x="1107455" y="736600"/>
                  </a:lnTo>
                  <a:lnTo>
                    <a:pt x="1109298" y="825500"/>
                  </a:lnTo>
                  <a:lnTo>
                    <a:pt x="1109759" y="838200"/>
                  </a:lnTo>
                  <a:lnTo>
                    <a:pt x="1110220" y="876300"/>
                  </a:lnTo>
                  <a:lnTo>
                    <a:pt x="1110682" y="901700"/>
                  </a:lnTo>
                  <a:lnTo>
                    <a:pt x="1110681" y="933983"/>
                  </a:lnTo>
                  <a:lnTo>
                    <a:pt x="1135039" y="927100"/>
                  </a:lnTo>
                  <a:lnTo>
                    <a:pt x="1136873" y="926245"/>
                  </a:lnTo>
                  <a:lnTo>
                    <a:pt x="1136872" y="901700"/>
                  </a:lnTo>
                  <a:lnTo>
                    <a:pt x="1136412" y="876300"/>
                  </a:lnTo>
                  <a:lnTo>
                    <a:pt x="1135948" y="838200"/>
                  </a:lnTo>
                  <a:lnTo>
                    <a:pt x="1135486" y="825500"/>
                  </a:lnTo>
                  <a:lnTo>
                    <a:pt x="1133637" y="736600"/>
                  </a:lnTo>
                  <a:lnTo>
                    <a:pt x="1132715" y="685800"/>
                  </a:lnTo>
                  <a:lnTo>
                    <a:pt x="1132257" y="673100"/>
                  </a:lnTo>
                  <a:lnTo>
                    <a:pt x="1131333" y="609600"/>
                  </a:lnTo>
                  <a:lnTo>
                    <a:pt x="1130406" y="558800"/>
                  </a:lnTo>
                  <a:lnTo>
                    <a:pt x="1129016" y="520700"/>
                  </a:lnTo>
                  <a:lnTo>
                    <a:pt x="1124845" y="431800"/>
                  </a:lnTo>
                  <a:lnTo>
                    <a:pt x="1123462" y="419100"/>
                  </a:lnTo>
                  <a:lnTo>
                    <a:pt x="1121495" y="381000"/>
                  </a:lnTo>
                  <a:lnTo>
                    <a:pt x="1120115" y="368300"/>
                  </a:lnTo>
                  <a:lnTo>
                    <a:pt x="1115519" y="279400"/>
                  </a:lnTo>
                  <a:lnTo>
                    <a:pt x="1115062" y="254000"/>
                  </a:lnTo>
                  <a:lnTo>
                    <a:pt x="1115063" y="190500"/>
                  </a:lnTo>
                  <a:lnTo>
                    <a:pt x="1115974" y="139700"/>
                  </a:lnTo>
                  <a:lnTo>
                    <a:pt x="1118558" y="114300"/>
                  </a:lnTo>
                  <a:lnTo>
                    <a:pt x="1120134" y="114300"/>
                  </a:lnTo>
                  <a:lnTo>
                    <a:pt x="1121064" y="101600"/>
                  </a:lnTo>
                  <a:lnTo>
                    <a:pt x="1121064" y="88900"/>
                  </a:lnTo>
                  <a:close/>
                </a:path>
                <a:path w="1685925" h="2489200">
                  <a:moveTo>
                    <a:pt x="1120279" y="76200"/>
                  </a:moveTo>
                  <a:lnTo>
                    <a:pt x="1094454" y="76200"/>
                  </a:lnTo>
                  <a:lnTo>
                    <a:pt x="1094921" y="88900"/>
                  </a:lnTo>
                  <a:lnTo>
                    <a:pt x="1123925" y="88900"/>
                  </a:lnTo>
                  <a:lnTo>
                    <a:pt x="1120279" y="76200"/>
                  </a:lnTo>
                  <a:close/>
                </a:path>
                <a:path w="1685925" h="2489200">
                  <a:moveTo>
                    <a:pt x="1107680" y="63500"/>
                  </a:moveTo>
                  <a:lnTo>
                    <a:pt x="1096831" y="76200"/>
                  </a:lnTo>
                  <a:lnTo>
                    <a:pt x="1115689" y="76200"/>
                  </a:lnTo>
                  <a:lnTo>
                    <a:pt x="1107680" y="63500"/>
                  </a:lnTo>
                  <a:close/>
                </a:path>
                <a:path w="1685925" h="2489200">
                  <a:moveTo>
                    <a:pt x="431216" y="25400"/>
                  </a:moveTo>
                  <a:lnTo>
                    <a:pt x="404072" y="25400"/>
                  </a:lnTo>
                  <a:lnTo>
                    <a:pt x="405389" y="38100"/>
                  </a:lnTo>
                  <a:lnTo>
                    <a:pt x="432431" y="38100"/>
                  </a:lnTo>
                  <a:lnTo>
                    <a:pt x="431216" y="25400"/>
                  </a:lnTo>
                  <a:close/>
                </a:path>
                <a:path w="1685925" h="2489200">
                  <a:moveTo>
                    <a:pt x="427968" y="0"/>
                  </a:moveTo>
                  <a:lnTo>
                    <a:pt x="401800" y="0"/>
                  </a:lnTo>
                  <a:lnTo>
                    <a:pt x="402120" y="12700"/>
                  </a:lnTo>
                  <a:lnTo>
                    <a:pt x="402878" y="25400"/>
                  </a:lnTo>
                  <a:lnTo>
                    <a:pt x="429969" y="25400"/>
                  </a:lnTo>
                  <a:lnTo>
                    <a:pt x="428918" y="12700"/>
                  </a:lnTo>
                  <a:lnTo>
                    <a:pt x="428288" y="12700"/>
                  </a:lnTo>
                  <a:lnTo>
                    <a:pt x="427968" y="0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0701A8C-6C3F-4569-8E07-397A823F2DA7}"/>
                  </a:ext>
                </a:extLst>
              </p14:cNvPr>
              <p14:cNvContentPartPr/>
              <p14:nvPr/>
            </p14:nvContentPartPr>
            <p14:xfrm>
              <a:off x="3142737" y="112961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0701A8C-6C3F-4569-8E07-397A823F2DA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24737" y="11116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DE879F7-6740-84A1-DA84-18268A5B6EBB}"/>
                  </a:ext>
                </a:extLst>
              </p14:cNvPr>
              <p14:cNvContentPartPr/>
              <p14:nvPr/>
            </p14:nvContentPartPr>
            <p14:xfrm>
              <a:off x="3708657" y="110153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DE879F7-6740-84A1-DA84-18268A5B6EB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91017" y="10838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31A14ED-B3A1-7409-77C0-89FA0BEAB113}"/>
                  </a:ext>
                </a:extLst>
              </p14:cNvPr>
              <p14:cNvContentPartPr/>
              <p14:nvPr/>
            </p14:nvContentPartPr>
            <p14:xfrm>
              <a:off x="4140657" y="1041057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31A14ED-B3A1-7409-77C0-89FA0BEAB11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23017" y="10234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B6E585C-E906-18A8-3F47-2AEB62E0464D}"/>
                  </a:ext>
                </a:extLst>
              </p14:cNvPr>
              <p14:cNvContentPartPr/>
              <p14:nvPr/>
            </p14:nvContentPartPr>
            <p14:xfrm>
              <a:off x="4160457" y="1590417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B6E585C-E906-18A8-3F47-2AEB62E0464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42817" y="15727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7221BA1-8D4C-3EE0-45E1-7FA3F368D5FE}"/>
                  </a:ext>
                </a:extLst>
              </p14:cNvPr>
              <p14:cNvContentPartPr/>
              <p14:nvPr/>
            </p14:nvContentPartPr>
            <p14:xfrm>
              <a:off x="3643857" y="1702737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7221BA1-8D4C-3EE0-45E1-7FA3F368D5F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26217" y="16850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02B0CF2-DF53-14C3-9494-55D931B3EEA9}"/>
                  </a:ext>
                </a:extLst>
              </p14:cNvPr>
              <p14:cNvContentPartPr/>
              <p14:nvPr/>
            </p14:nvContentPartPr>
            <p14:xfrm>
              <a:off x="3143457" y="1757457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02B0CF2-DF53-14C3-9494-55D931B3EEA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25817" y="17394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6393F23-2A30-027B-8A76-843B072316F6}"/>
                  </a:ext>
                </a:extLst>
              </p14:cNvPr>
              <p14:cNvContentPartPr/>
              <p14:nvPr/>
            </p14:nvContentPartPr>
            <p14:xfrm>
              <a:off x="3220857" y="2388177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6393F23-2A30-027B-8A76-843B072316F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02857" y="23701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F4EDA4C-DAF7-8A63-0636-13BF95F808BE}"/>
                  </a:ext>
                </a:extLst>
              </p14:cNvPr>
              <p14:cNvContentPartPr/>
              <p14:nvPr/>
            </p14:nvContentPartPr>
            <p14:xfrm>
              <a:off x="3654297" y="2347857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F4EDA4C-DAF7-8A63-0636-13BF95F808B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36657" y="23298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5324C96-F6F6-F30A-67CF-87F20E7DA7BD}"/>
                  </a:ext>
                </a:extLst>
              </p14:cNvPr>
              <p14:cNvContentPartPr/>
              <p14:nvPr/>
            </p14:nvContentPartPr>
            <p14:xfrm>
              <a:off x="4058577" y="235541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5324C96-F6F6-F30A-67CF-87F20E7DA7B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40577" y="233777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026426" y="81221"/>
            <a:ext cx="2134870" cy="2961005"/>
            <a:chOff x="3026426" y="81221"/>
            <a:chExt cx="2134870" cy="29610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1695" y="130990"/>
              <a:ext cx="2079259" cy="28690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9994" y="2568318"/>
              <a:ext cx="1074467" cy="47332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9106" y="81221"/>
              <a:ext cx="1639467" cy="5131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26426" y="304916"/>
              <a:ext cx="242292" cy="18972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59691" y="922041"/>
              <a:ext cx="231028" cy="18270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47179" y="210619"/>
              <a:ext cx="182046" cy="8151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71539" y="425669"/>
              <a:ext cx="168425" cy="95764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74174" y="361510"/>
              <a:ext cx="1723389" cy="2463800"/>
            </a:xfrm>
            <a:custGeom>
              <a:avLst/>
              <a:gdLst/>
              <a:ahLst/>
              <a:cxnLst/>
              <a:rect l="l" t="t" r="r" b="b"/>
              <a:pathLst>
                <a:path w="1723389" h="2463800">
                  <a:moveTo>
                    <a:pt x="389348" y="12700"/>
                  </a:moveTo>
                  <a:lnTo>
                    <a:pt x="363449" y="12700"/>
                  </a:lnTo>
                  <a:lnTo>
                    <a:pt x="373161" y="76200"/>
                  </a:lnTo>
                  <a:lnTo>
                    <a:pt x="382022" y="139700"/>
                  </a:lnTo>
                  <a:lnTo>
                    <a:pt x="391685" y="203200"/>
                  </a:lnTo>
                  <a:lnTo>
                    <a:pt x="398600" y="266700"/>
                  </a:lnTo>
                  <a:lnTo>
                    <a:pt x="403354" y="292100"/>
                  </a:lnTo>
                  <a:lnTo>
                    <a:pt x="406577" y="317500"/>
                  </a:lnTo>
                  <a:lnTo>
                    <a:pt x="411166" y="355600"/>
                  </a:lnTo>
                  <a:lnTo>
                    <a:pt x="414860" y="393700"/>
                  </a:lnTo>
                  <a:lnTo>
                    <a:pt x="419478" y="431800"/>
                  </a:lnTo>
                  <a:lnTo>
                    <a:pt x="422235" y="457200"/>
                  </a:lnTo>
                  <a:lnTo>
                    <a:pt x="426975" y="495300"/>
                  </a:lnTo>
                  <a:lnTo>
                    <a:pt x="430201" y="520700"/>
                  </a:lnTo>
                  <a:lnTo>
                    <a:pt x="434798" y="571500"/>
                  </a:lnTo>
                  <a:lnTo>
                    <a:pt x="438503" y="609600"/>
                  </a:lnTo>
                  <a:lnTo>
                    <a:pt x="442649" y="647700"/>
                  </a:lnTo>
                  <a:lnTo>
                    <a:pt x="446044" y="673100"/>
                  </a:lnTo>
                  <a:lnTo>
                    <a:pt x="450134" y="723900"/>
                  </a:lnTo>
                  <a:lnTo>
                    <a:pt x="452901" y="749300"/>
                  </a:lnTo>
                  <a:lnTo>
                    <a:pt x="457522" y="800100"/>
                  </a:lnTo>
                  <a:lnTo>
                    <a:pt x="463972" y="889000"/>
                  </a:lnTo>
                  <a:lnTo>
                    <a:pt x="466269" y="914400"/>
                  </a:lnTo>
                  <a:lnTo>
                    <a:pt x="469610" y="977900"/>
                  </a:lnTo>
                  <a:lnTo>
                    <a:pt x="471449" y="1003300"/>
                  </a:lnTo>
                  <a:lnTo>
                    <a:pt x="474220" y="1066800"/>
                  </a:lnTo>
                  <a:lnTo>
                    <a:pt x="477442" y="1155700"/>
                  </a:lnTo>
                  <a:lnTo>
                    <a:pt x="478363" y="1193800"/>
                  </a:lnTo>
                  <a:lnTo>
                    <a:pt x="481133" y="1270000"/>
                  </a:lnTo>
                  <a:lnTo>
                    <a:pt x="482517" y="1333500"/>
                  </a:lnTo>
                  <a:lnTo>
                    <a:pt x="483440" y="1371600"/>
                  </a:lnTo>
                  <a:lnTo>
                    <a:pt x="484828" y="1409700"/>
                  </a:lnTo>
                  <a:lnTo>
                    <a:pt x="486220" y="1435100"/>
                  </a:lnTo>
                  <a:lnTo>
                    <a:pt x="488062" y="1485900"/>
                  </a:lnTo>
                  <a:lnTo>
                    <a:pt x="488979" y="1524000"/>
                  </a:lnTo>
                  <a:lnTo>
                    <a:pt x="490947" y="1562100"/>
                  </a:lnTo>
                  <a:lnTo>
                    <a:pt x="492786" y="1638300"/>
                  </a:lnTo>
                  <a:lnTo>
                    <a:pt x="494169" y="1752600"/>
                  </a:lnTo>
                  <a:lnTo>
                    <a:pt x="494169" y="1892300"/>
                  </a:lnTo>
                  <a:lnTo>
                    <a:pt x="492794" y="1943100"/>
                  </a:lnTo>
                  <a:lnTo>
                    <a:pt x="491427" y="1968500"/>
                  </a:lnTo>
                  <a:lnTo>
                    <a:pt x="488547" y="2006600"/>
                  </a:lnTo>
                  <a:lnTo>
                    <a:pt x="486247" y="2044700"/>
                  </a:lnTo>
                  <a:lnTo>
                    <a:pt x="481625" y="2108200"/>
                  </a:lnTo>
                  <a:lnTo>
                    <a:pt x="477961" y="2146300"/>
                  </a:lnTo>
                  <a:lnTo>
                    <a:pt x="476100" y="2171700"/>
                  </a:lnTo>
                  <a:lnTo>
                    <a:pt x="472436" y="2197100"/>
                  </a:lnTo>
                  <a:lnTo>
                    <a:pt x="470114" y="2222500"/>
                  </a:lnTo>
                  <a:lnTo>
                    <a:pt x="466787" y="2247900"/>
                  </a:lnTo>
                  <a:lnTo>
                    <a:pt x="464924" y="2273300"/>
                  </a:lnTo>
                  <a:lnTo>
                    <a:pt x="461705" y="2298700"/>
                  </a:lnTo>
                  <a:lnTo>
                    <a:pt x="459849" y="2324100"/>
                  </a:lnTo>
                  <a:lnTo>
                    <a:pt x="451124" y="2387600"/>
                  </a:lnTo>
                  <a:lnTo>
                    <a:pt x="449660" y="2400300"/>
                  </a:lnTo>
                  <a:lnTo>
                    <a:pt x="448227" y="2413000"/>
                  </a:lnTo>
                  <a:lnTo>
                    <a:pt x="446291" y="2425700"/>
                  </a:lnTo>
                  <a:lnTo>
                    <a:pt x="444182" y="2438400"/>
                  </a:lnTo>
                  <a:lnTo>
                    <a:pt x="442230" y="2451100"/>
                  </a:lnTo>
                  <a:lnTo>
                    <a:pt x="441069" y="2463800"/>
                  </a:lnTo>
                  <a:lnTo>
                    <a:pt x="468208" y="2463800"/>
                  </a:lnTo>
                  <a:lnTo>
                    <a:pt x="470107" y="2451100"/>
                  </a:lnTo>
                  <a:lnTo>
                    <a:pt x="472239" y="2438400"/>
                  </a:lnTo>
                  <a:lnTo>
                    <a:pt x="474248" y="2413000"/>
                  </a:lnTo>
                  <a:lnTo>
                    <a:pt x="475780" y="2400300"/>
                  </a:lnTo>
                  <a:lnTo>
                    <a:pt x="477086" y="2387600"/>
                  </a:lnTo>
                  <a:lnTo>
                    <a:pt x="485901" y="2324100"/>
                  </a:lnTo>
                  <a:lnTo>
                    <a:pt x="487738" y="2298700"/>
                  </a:lnTo>
                  <a:lnTo>
                    <a:pt x="490983" y="2273300"/>
                  </a:lnTo>
                  <a:lnTo>
                    <a:pt x="492813" y="2260600"/>
                  </a:lnTo>
                  <a:lnTo>
                    <a:pt x="496180" y="2222500"/>
                  </a:lnTo>
                  <a:lnTo>
                    <a:pt x="498473" y="2209800"/>
                  </a:lnTo>
                  <a:lnTo>
                    <a:pt x="502196" y="2171700"/>
                  </a:lnTo>
                  <a:lnTo>
                    <a:pt x="504026" y="2146300"/>
                  </a:lnTo>
                  <a:lnTo>
                    <a:pt x="507748" y="2108200"/>
                  </a:lnTo>
                  <a:lnTo>
                    <a:pt x="512358" y="2044700"/>
                  </a:lnTo>
                  <a:lnTo>
                    <a:pt x="514675" y="2019300"/>
                  </a:lnTo>
                  <a:lnTo>
                    <a:pt x="517564" y="1968500"/>
                  </a:lnTo>
                  <a:lnTo>
                    <a:pt x="518968" y="1943100"/>
                  </a:lnTo>
                  <a:lnTo>
                    <a:pt x="520362" y="1892300"/>
                  </a:lnTo>
                  <a:lnTo>
                    <a:pt x="520362" y="1752600"/>
                  </a:lnTo>
                  <a:lnTo>
                    <a:pt x="519901" y="1714500"/>
                  </a:lnTo>
                  <a:lnTo>
                    <a:pt x="519438" y="1663700"/>
                  </a:lnTo>
                  <a:lnTo>
                    <a:pt x="518975" y="1638300"/>
                  </a:lnTo>
                  <a:lnTo>
                    <a:pt x="517121" y="1562100"/>
                  </a:lnTo>
                  <a:lnTo>
                    <a:pt x="515166" y="1524000"/>
                  </a:lnTo>
                  <a:lnTo>
                    <a:pt x="514236" y="1485900"/>
                  </a:lnTo>
                  <a:lnTo>
                    <a:pt x="512385" y="1435100"/>
                  </a:lnTo>
                  <a:lnTo>
                    <a:pt x="511008" y="1409700"/>
                  </a:lnTo>
                  <a:lnTo>
                    <a:pt x="509626" y="1358900"/>
                  </a:lnTo>
                  <a:lnTo>
                    <a:pt x="508703" y="1333500"/>
                  </a:lnTo>
                  <a:lnTo>
                    <a:pt x="507318" y="1270000"/>
                  </a:lnTo>
                  <a:lnTo>
                    <a:pt x="506390" y="1244600"/>
                  </a:lnTo>
                  <a:lnTo>
                    <a:pt x="504549" y="1181100"/>
                  </a:lnTo>
                  <a:lnTo>
                    <a:pt x="503622" y="1155700"/>
                  </a:lnTo>
                  <a:lnTo>
                    <a:pt x="500382" y="1054100"/>
                  </a:lnTo>
                  <a:lnTo>
                    <a:pt x="497613" y="1003300"/>
                  </a:lnTo>
                  <a:lnTo>
                    <a:pt x="495759" y="977900"/>
                  </a:lnTo>
                  <a:lnTo>
                    <a:pt x="492406" y="914400"/>
                  </a:lnTo>
                  <a:lnTo>
                    <a:pt x="490089" y="889000"/>
                  </a:lnTo>
                  <a:lnTo>
                    <a:pt x="483613" y="800100"/>
                  </a:lnTo>
                  <a:lnTo>
                    <a:pt x="479002" y="749300"/>
                  </a:lnTo>
                  <a:lnTo>
                    <a:pt x="476229" y="723900"/>
                  </a:lnTo>
                  <a:lnTo>
                    <a:pt x="472010" y="673100"/>
                  </a:lnTo>
                  <a:lnTo>
                    <a:pt x="468712" y="647700"/>
                  </a:lnTo>
                  <a:lnTo>
                    <a:pt x="464549" y="596900"/>
                  </a:lnTo>
                  <a:lnTo>
                    <a:pt x="460869" y="571500"/>
                  </a:lnTo>
                  <a:lnTo>
                    <a:pt x="456233" y="520700"/>
                  </a:lnTo>
                  <a:lnTo>
                    <a:pt x="452996" y="495300"/>
                  </a:lnTo>
                  <a:lnTo>
                    <a:pt x="448274" y="457200"/>
                  </a:lnTo>
                  <a:lnTo>
                    <a:pt x="445491" y="431800"/>
                  </a:lnTo>
                  <a:lnTo>
                    <a:pt x="440876" y="393700"/>
                  </a:lnTo>
                  <a:lnTo>
                    <a:pt x="437186" y="355600"/>
                  </a:lnTo>
                  <a:lnTo>
                    <a:pt x="432542" y="317500"/>
                  </a:lnTo>
                  <a:lnTo>
                    <a:pt x="429301" y="292100"/>
                  </a:lnTo>
                  <a:lnTo>
                    <a:pt x="424592" y="266700"/>
                  </a:lnTo>
                  <a:lnTo>
                    <a:pt x="417659" y="203200"/>
                  </a:lnTo>
                  <a:lnTo>
                    <a:pt x="407935" y="139700"/>
                  </a:lnTo>
                  <a:lnTo>
                    <a:pt x="399025" y="76200"/>
                  </a:lnTo>
                  <a:lnTo>
                    <a:pt x="389348" y="12700"/>
                  </a:lnTo>
                  <a:close/>
                </a:path>
                <a:path w="1723389" h="2463800">
                  <a:moveTo>
                    <a:pt x="936506" y="2451100"/>
                  </a:moveTo>
                  <a:lnTo>
                    <a:pt x="912632" y="2451100"/>
                  </a:lnTo>
                  <a:lnTo>
                    <a:pt x="923425" y="2463800"/>
                  </a:lnTo>
                  <a:lnTo>
                    <a:pt x="931943" y="2463800"/>
                  </a:lnTo>
                  <a:lnTo>
                    <a:pt x="936506" y="2451100"/>
                  </a:lnTo>
                  <a:close/>
                </a:path>
                <a:path w="1723389" h="2463800">
                  <a:moveTo>
                    <a:pt x="1084223" y="1591872"/>
                  </a:moveTo>
                  <a:lnTo>
                    <a:pt x="1057489" y="1600059"/>
                  </a:lnTo>
                  <a:lnTo>
                    <a:pt x="1056559" y="1612900"/>
                  </a:lnTo>
                  <a:lnTo>
                    <a:pt x="1051041" y="1676400"/>
                  </a:lnTo>
                  <a:lnTo>
                    <a:pt x="1047346" y="1714500"/>
                  </a:lnTo>
                  <a:lnTo>
                    <a:pt x="1044059" y="1752600"/>
                  </a:lnTo>
                  <a:lnTo>
                    <a:pt x="1039411" y="1790700"/>
                  </a:lnTo>
                  <a:lnTo>
                    <a:pt x="1035734" y="1816100"/>
                  </a:lnTo>
                  <a:lnTo>
                    <a:pt x="1030662" y="1866900"/>
                  </a:lnTo>
                  <a:lnTo>
                    <a:pt x="1026977" y="1892300"/>
                  </a:lnTo>
                  <a:lnTo>
                    <a:pt x="1021325" y="1930400"/>
                  </a:lnTo>
                  <a:lnTo>
                    <a:pt x="1017639" y="1968500"/>
                  </a:lnTo>
                  <a:lnTo>
                    <a:pt x="1007502" y="2032000"/>
                  </a:lnTo>
                  <a:lnTo>
                    <a:pt x="1002422" y="2070100"/>
                  </a:lnTo>
                  <a:lnTo>
                    <a:pt x="998660" y="2095500"/>
                  </a:lnTo>
                  <a:lnTo>
                    <a:pt x="993104" y="2133600"/>
                  </a:lnTo>
                  <a:lnTo>
                    <a:pt x="989460" y="2146300"/>
                  </a:lnTo>
                  <a:lnTo>
                    <a:pt x="983475" y="2184400"/>
                  </a:lnTo>
                  <a:lnTo>
                    <a:pt x="969617" y="2247900"/>
                  </a:lnTo>
                  <a:lnTo>
                    <a:pt x="963184" y="2273300"/>
                  </a:lnTo>
                  <a:lnTo>
                    <a:pt x="959074" y="2298700"/>
                  </a:lnTo>
                  <a:lnTo>
                    <a:pt x="952520" y="2324100"/>
                  </a:lnTo>
                  <a:lnTo>
                    <a:pt x="938343" y="2362200"/>
                  </a:lnTo>
                  <a:lnTo>
                    <a:pt x="932668" y="2387600"/>
                  </a:lnTo>
                  <a:lnTo>
                    <a:pt x="915865" y="2438400"/>
                  </a:lnTo>
                  <a:lnTo>
                    <a:pt x="912234" y="2438400"/>
                  </a:lnTo>
                  <a:lnTo>
                    <a:pt x="912160" y="2451100"/>
                  </a:lnTo>
                  <a:lnTo>
                    <a:pt x="938171" y="2451100"/>
                  </a:lnTo>
                  <a:lnTo>
                    <a:pt x="942709" y="2438400"/>
                  </a:lnTo>
                  <a:lnTo>
                    <a:pt x="957770" y="2387600"/>
                  </a:lnTo>
                  <a:lnTo>
                    <a:pt x="963405" y="2374900"/>
                  </a:lnTo>
                  <a:lnTo>
                    <a:pt x="977849" y="2324100"/>
                  </a:lnTo>
                  <a:lnTo>
                    <a:pt x="984449" y="2298700"/>
                  </a:lnTo>
                  <a:lnTo>
                    <a:pt x="988649" y="2286000"/>
                  </a:lnTo>
                  <a:lnTo>
                    <a:pt x="995141" y="2260600"/>
                  </a:lnTo>
                  <a:lnTo>
                    <a:pt x="1009211" y="2184400"/>
                  </a:lnTo>
                  <a:lnTo>
                    <a:pt x="1015227" y="2159000"/>
                  </a:lnTo>
                  <a:lnTo>
                    <a:pt x="1018969" y="2133600"/>
                  </a:lnTo>
                  <a:lnTo>
                    <a:pt x="1024492" y="2095500"/>
                  </a:lnTo>
                  <a:lnTo>
                    <a:pt x="1028346" y="2070100"/>
                  </a:lnTo>
                  <a:lnTo>
                    <a:pt x="1033421" y="2032000"/>
                  </a:lnTo>
                  <a:lnTo>
                    <a:pt x="1043595" y="1968500"/>
                  </a:lnTo>
                  <a:lnTo>
                    <a:pt x="1047295" y="1943100"/>
                  </a:lnTo>
                  <a:lnTo>
                    <a:pt x="1052953" y="1892300"/>
                  </a:lnTo>
                  <a:lnTo>
                    <a:pt x="1056653" y="1866900"/>
                  </a:lnTo>
                  <a:lnTo>
                    <a:pt x="1061736" y="1828800"/>
                  </a:lnTo>
                  <a:lnTo>
                    <a:pt x="1065446" y="1790700"/>
                  </a:lnTo>
                  <a:lnTo>
                    <a:pt x="1070030" y="1752600"/>
                  </a:lnTo>
                  <a:lnTo>
                    <a:pt x="1073437" y="1727200"/>
                  </a:lnTo>
                  <a:lnTo>
                    <a:pt x="1077127" y="1676400"/>
                  </a:lnTo>
                  <a:lnTo>
                    <a:pt x="1082687" y="1612900"/>
                  </a:lnTo>
                  <a:lnTo>
                    <a:pt x="1084223" y="1591872"/>
                  </a:lnTo>
                  <a:close/>
                </a:path>
                <a:path w="1723389" h="2463800">
                  <a:moveTo>
                    <a:pt x="56398" y="1612900"/>
                  </a:moveTo>
                  <a:lnTo>
                    <a:pt x="56013" y="1625600"/>
                  </a:lnTo>
                  <a:lnTo>
                    <a:pt x="54610" y="1638300"/>
                  </a:lnTo>
                  <a:lnTo>
                    <a:pt x="69462" y="1651000"/>
                  </a:lnTo>
                  <a:lnTo>
                    <a:pt x="173085" y="1651000"/>
                  </a:lnTo>
                  <a:lnTo>
                    <a:pt x="200718" y="1663700"/>
                  </a:lnTo>
                  <a:lnTo>
                    <a:pt x="423424" y="1663700"/>
                  </a:lnTo>
                  <a:lnTo>
                    <a:pt x="458467" y="1676400"/>
                  </a:lnTo>
                  <a:lnTo>
                    <a:pt x="493247" y="1676400"/>
                  </a:lnTo>
                  <a:lnTo>
                    <a:pt x="492786" y="1638300"/>
                  </a:lnTo>
                  <a:lnTo>
                    <a:pt x="245362" y="1638300"/>
                  </a:lnTo>
                  <a:lnTo>
                    <a:pt x="202178" y="1625600"/>
                  </a:lnTo>
                  <a:lnTo>
                    <a:pt x="72623" y="1625600"/>
                  </a:lnTo>
                  <a:lnTo>
                    <a:pt x="56398" y="1612900"/>
                  </a:lnTo>
                  <a:close/>
                </a:path>
                <a:path w="1723389" h="2463800">
                  <a:moveTo>
                    <a:pt x="915851" y="1625600"/>
                  </a:moveTo>
                  <a:lnTo>
                    <a:pt x="775642" y="1625600"/>
                  </a:lnTo>
                  <a:lnTo>
                    <a:pt x="724014" y="1638300"/>
                  </a:lnTo>
                  <a:lnTo>
                    <a:pt x="518975" y="1638300"/>
                  </a:lnTo>
                  <a:lnTo>
                    <a:pt x="519438" y="1663700"/>
                  </a:lnTo>
                  <a:lnTo>
                    <a:pt x="519554" y="1676400"/>
                  </a:lnTo>
                  <a:lnTo>
                    <a:pt x="546865" y="1676400"/>
                  </a:lnTo>
                  <a:lnTo>
                    <a:pt x="601720" y="1663700"/>
                  </a:lnTo>
                  <a:lnTo>
                    <a:pt x="726740" y="1663700"/>
                  </a:lnTo>
                  <a:lnTo>
                    <a:pt x="778974" y="1651000"/>
                  </a:lnTo>
                  <a:lnTo>
                    <a:pt x="821199" y="1651000"/>
                  </a:lnTo>
                  <a:lnTo>
                    <a:pt x="877883" y="1638300"/>
                  </a:lnTo>
                  <a:lnTo>
                    <a:pt x="915851" y="1625600"/>
                  </a:lnTo>
                  <a:close/>
                </a:path>
                <a:path w="1723389" h="2463800">
                  <a:moveTo>
                    <a:pt x="1059092" y="1572178"/>
                  </a:moveTo>
                  <a:lnTo>
                    <a:pt x="1050598" y="1574800"/>
                  </a:lnTo>
                  <a:lnTo>
                    <a:pt x="1000332" y="1587500"/>
                  </a:lnTo>
                  <a:lnTo>
                    <a:pt x="965954" y="1600200"/>
                  </a:lnTo>
                  <a:lnTo>
                    <a:pt x="910654" y="1600200"/>
                  </a:lnTo>
                  <a:lnTo>
                    <a:pt x="873380" y="1612900"/>
                  </a:lnTo>
                  <a:lnTo>
                    <a:pt x="816969" y="1625600"/>
                  </a:lnTo>
                  <a:lnTo>
                    <a:pt x="970876" y="1625600"/>
                  </a:lnTo>
                  <a:lnTo>
                    <a:pt x="1006201" y="1612900"/>
                  </a:lnTo>
                  <a:lnTo>
                    <a:pt x="1057028" y="1600200"/>
                  </a:lnTo>
                  <a:lnTo>
                    <a:pt x="1057489" y="1600059"/>
                  </a:lnTo>
                  <a:lnTo>
                    <a:pt x="1058397" y="1587500"/>
                  </a:lnTo>
                  <a:lnTo>
                    <a:pt x="1059092" y="1572178"/>
                  </a:lnTo>
                  <a:close/>
                </a:path>
                <a:path w="1723389" h="2463800">
                  <a:moveTo>
                    <a:pt x="1085976" y="1563882"/>
                  </a:moveTo>
                  <a:lnTo>
                    <a:pt x="1059092" y="1572178"/>
                  </a:lnTo>
                  <a:lnTo>
                    <a:pt x="1058397" y="1587500"/>
                  </a:lnTo>
                  <a:lnTo>
                    <a:pt x="1057489" y="1600059"/>
                  </a:lnTo>
                  <a:lnTo>
                    <a:pt x="1084223" y="1591872"/>
                  </a:lnTo>
                  <a:lnTo>
                    <a:pt x="1084543" y="1587500"/>
                  </a:lnTo>
                  <a:lnTo>
                    <a:pt x="1085976" y="1563882"/>
                  </a:lnTo>
                  <a:close/>
                </a:path>
                <a:path w="1723389" h="2463800">
                  <a:moveTo>
                    <a:pt x="1720648" y="1384300"/>
                  </a:moveTo>
                  <a:lnTo>
                    <a:pt x="1717647" y="1384300"/>
                  </a:lnTo>
                  <a:lnTo>
                    <a:pt x="1700178" y="1397000"/>
                  </a:lnTo>
                  <a:lnTo>
                    <a:pt x="1660784" y="1409700"/>
                  </a:lnTo>
                  <a:lnTo>
                    <a:pt x="1586087" y="1435100"/>
                  </a:lnTo>
                  <a:lnTo>
                    <a:pt x="1517234" y="1447800"/>
                  </a:lnTo>
                  <a:lnTo>
                    <a:pt x="1487741" y="1460500"/>
                  </a:lnTo>
                  <a:lnTo>
                    <a:pt x="1465512" y="1473200"/>
                  </a:lnTo>
                  <a:lnTo>
                    <a:pt x="1428993" y="1473200"/>
                  </a:lnTo>
                  <a:lnTo>
                    <a:pt x="1401321" y="1485900"/>
                  </a:lnTo>
                  <a:lnTo>
                    <a:pt x="1357374" y="1498600"/>
                  </a:lnTo>
                  <a:lnTo>
                    <a:pt x="1320680" y="1511300"/>
                  </a:lnTo>
                  <a:lnTo>
                    <a:pt x="1273421" y="1511300"/>
                  </a:lnTo>
                  <a:lnTo>
                    <a:pt x="1147198" y="1549400"/>
                  </a:lnTo>
                  <a:lnTo>
                    <a:pt x="1091751" y="1562100"/>
                  </a:lnTo>
                  <a:lnTo>
                    <a:pt x="1085976" y="1563882"/>
                  </a:lnTo>
                  <a:lnTo>
                    <a:pt x="1084543" y="1587500"/>
                  </a:lnTo>
                  <a:lnTo>
                    <a:pt x="1084223" y="1591872"/>
                  </a:lnTo>
                  <a:lnTo>
                    <a:pt x="1098504" y="1587500"/>
                  </a:lnTo>
                  <a:lnTo>
                    <a:pt x="1153613" y="1574800"/>
                  </a:lnTo>
                  <a:lnTo>
                    <a:pt x="1190655" y="1562100"/>
                  </a:lnTo>
                  <a:lnTo>
                    <a:pt x="1279659" y="1536700"/>
                  </a:lnTo>
                  <a:lnTo>
                    <a:pt x="1327031" y="1536700"/>
                  </a:lnTo>
                  <a:lnTo>
                    <a:pt x="1363734" y="1524000"/>
                  </a:lnTo>
                  <a:lnTo>
                    <a:pt x="1407953" y="1511300"/>
                  </a:lnTo>
                  <a:lnTo>
                    <a:pt x="1435907" y="1498600"/>
                  </a:lnTo>
                  <a:lnTo>
                    <a:pt x="1472783" y="1498600"/>
                  </a:lnTo>
                  <a:lnTo>
                    <a:pt x="1495101" y="1485900"/>
                  </a:lnTo>
                  <a:lnTo>
                    <a:pt x="1524924" y="1473200"/>
                  </a:lnTo>
                  <a:lnTo>
                    <a:pt x="1594323" y="1460500"/>
                  </a:lnTo>
                  <a:lnTo>
                    <a:pt x="1669188" y="1435100"/>
                  </a:lnTo>
                  <a:lnTo>
                    <a:pt x="1709423" y="1409700"/>
                  </a:lnTo>
                  <a:lnTo>
                    <a:pt x="1722765" y="1409700"/>
                  </a:lnTo>
                  <a:lnTo>
                    <a:pt x="1720648" y="1384300"/>
                  </a:lnTo>
                  <a:close/>
                </a:path>
                <a:path w="1723389" h="2463800">
                  <a:moveTo>
                    <a:pt x="1084919" y="851264"/>
                  </a:moveTo>
                  <a:lnTo>
                    <a:pt x="1058908" y="857681"/>
                  </a:lnTo>
                  <a:lnTo>
                    <a:pt x="1059762" y="889000"/>
                  </a:lnTo>
                  <a:lnTo>
                    <a:pt x="1060220" y="927100"/>
                  </a:lnTo>
                  <a:lnTo>
                    <a:pt x="1061605" y="1003300"/>
                  </a:lnTo>
                  <a:lnTo>
                    <a:pt x="1062066" y="1054100"/>
                  </a:lnTo>
                  <a:lnTo>
                    <a:pt x="1062066" y="1092200"/>
                  </a:lnTo>
                  <a:lnTo>
                    <a:pt x="1062528" y="1143000"/>
                  </a:lnTo>
                  <a:lnTo>
                    <a:pt x="1062991" y="1181100"/>
                  </a:lnTo>
                  <a:lnTo>
                    <a:pt x="1062989" y="1219200"/>
                  </a:lnTo>
                  <a:lnTo>
                    <a:pt x="1063452" y="1257300"/>
                  </a:lnTo>
                  <a:lnTo>
                    <a:pt x="1063451" y="1473200"/>
                  </a:lnTo>
                  <a:lnTo>
                    <a:pt x="1062075" y="1511300"/>
                  </a:lnTo>
                  <a:lnTo>
                    <a:pt x="1060701" y="1536700"/>
                  </a:lnTo>
                  <a:lnTo>
                    <a:pt x="1059092" y="1572178"/>
                  </a:lnTo>
                  <a:lnTo>
                    <a:pt x="1085976" y="1563882"/>
                  </a:lnTo>
                  <a:lnTo>
                    <a:pt x="1086855" y="1549400"/>
                  </a:lnTo>
                  <a:lnTo>
                    <a:pt x="1089644" y="1473200"/>
                  </a:lnTo>
                  <a:lnTo>
                    <a:pt x="1089643" y="1257300"/>
                  </a:lnTo>
                  <a:lnTo>
                    <a:pt x="1089183" y="1219200"/>
                  </a:lnTo>
                  <a:lnTo>
                    <a:pt x="1089181" y="1181100"/>
                  </a:lnTo>
                  <a:lnTo>
                    <a:pt x="1088721" y="1143000"/>
                  </a:lnTo>
                  <a:lnTo>
                    <a:pt x="1088260" y="1092200"/>
                  </a:lnTo>
                  <a:lnTo>
                    <a:pt x="1088259" y="1054100"/>
                  </a:lnTo>
                  <a:lnTo>
                    <a:pt x="1087796" y="1003300"/>
                  </a:lnTo>
                  <a:lnTo>
                    <a:pt x="1086412" y="927100"/>
                  </a:lnTo>
                  <a:lnTo>
                    <a:pt x="1085947" y="889000"/>
                  </a:lnTo>
                  <a:lnTo>
                    <a:pt x="1084919" y="851264"/>
                  </a:lnTo>
                  <a:close/>
                </a:path>
                <a:path w="1723389" h="2463800">
                  <a:moveTo>
                    <a:pt x="45432" y="914400"/>
                  </a:moveTo>
                  <a:lnTo>
                    <a:pt x="0" y="914400"/>
                  </a:lnTo>
                  <a:lnTo>
                    <a:pt x="4119" y="939800"/>
                  </a:lnTo>
                  <a:lnTo>
                    <a:pt x="41953" y="939800"/>
                  </a:lnTo>
                  <a:lnTo>
                    <a:pt x="67659" y="952500"/>
                  </a:lnTo>
                  <a:lnTo>
                    <a:pt x="468273" y="952500"/>
                  </a:lnTo>
                  <a:lnTo>
                    <a:pt x="466937" y="927100"/>
                  </a:lnTo>
                  <a:lnTo>
                    <a:pt x="71658" y="927100"/>
                  </a:lnTo>
                  <a:lnTo>
                    <a:pt x="45432" y="914400"/>
                  </a:lnTo>
                  <a:close/>
                </a:path>
                <a:path w="1723389" h="2463800">
                  <a:moveTo>
                    <a:pt x="751098" y="927100"/>
                  </a:moveTo>
                  <a:lnTo>
                    <a:pt x="493077" y="927100"/>
                  </a:lnTo>
                  <a:lnTo>
                    <a:pt x="494418" y="952500"/>
                  </a:lnTo>
                  <a:lnTo>
                    <a:pt x="523143" y="952500"/>
                  </a:lnTo>
                  <a:lnTo>
                    <a:pt x="577372" y="939800"/>
                  </a:lnTo>
                  <a:lnTo>
                    <a:pt x="700370" y="939800"/>
                  </a:lnTo>
                  <a:lnTo>
                    <a:pt x="751098" y="927100"/>
                  </a:lnTo>
                  <a:close/>
                </a:path>
                <a:path w="1723389" h="2463800">
                  <a:moveTo>
                    <a:pt x="834341" y="914400"/>
                  </a:moveTo>
                  <a:lnTo>
                    <a:pt x="576336" y="914400"/>
                  </a:lnTo>
                  <a:lnTo>
                    <a:pt x="521854" y="927100"/>
                  </a:lnTo>
                  <a:lnTo>
                    <a:pt x="784886" y="927100"/>
                  </a:lnTo>
                  <a:lnTo>
                    <a:pt x="834341" y="914400"/>
                  </a:lnTo>
                  <a:close/>
                </a:path>
                <a:path w="1723389" h="2463800">
                  <a:moveTo>
                    <a:pt x="1058199" y="830820"/>
                  </a:moveTo>
                  <a:lnTo>
                    <a:pt x="1028166" y="838200"/>
                  </a:lnTo>
                  <a:lnTo>
                    <a:pt x="994055" y="850900"/>
                  </a:lnTo>
                  <a:lnTo>
                    <a:pt x="942087" y="863600"/>
                  </a:lnTo>
                  <a:lnTo>
                    <a:pt x="905408" y="876300"/>
                  </a:lnTo>
                  <a:lnTo>
                    <a:pt x="859981" y="889000"/>
                  </a:lnTo>
                  <a:lnTo>
                    <a:pt x="829677" y="889000"/>
                  </a:lnTo>
                  <a:lnTo>
                    <a:pt x="780808" y="901700"/>
                  </a:lnTo>
                  <a:lnTo>
                    <a:pt x="747894" y="901700"/>
                  </a:lnTo>
                  <a:lnTo>
                    <a:pt x="697298" y="914400"/>
                  </a:lnTo>
                  <a:lnTo>
                    <a:pt x="865431" y="914400"/>
                  </a:lnTo>
                  <a:lnTo>
                    <a:pt x="911866" y="901700"/>
                  </a:lnTo>
                  <a:lnTo>
                    <a:pt x="948352" y="889000"/>
                  </a:lnTo>
                  <a:lnTo>
                    <a:pt x="1000476" y="876300"/>
                  </a:lnTo>
                  <a:lnTo>
                    <a:pt x="1034915" y="863600"/>
                  </a:lnTo>
                  <a:lnTo>
                    <a:pt x="1058908" y="857681"/>
                  </a:lnTo>
                  <a:lnTo>
                    <a:pt x="1058377" y="838200"/>
                  </a:lnTo>
                  <a:lnTo>
                    <a:pt x="1058199" y="830820"/>
                  </a:lnTo>
                  <a:close/>
                </a:path>
                <a:path w="1723389" h="2463800">
                  <a:moveTo>
                    <a:pt x="1084254" y="825500"/>
                  </a:moveTo>
                  <a:lnTo>
                    <a:pt x="1079854" y="825500"/>
                  </a:lnTo>
                  <a:lnTo>
                    <a:pt x="1058199" y="830820"/>
                  </a:lnTo>
                  <a:lnTo>
                    <a:pt x="1058377" y="838200"/>
                  </a:lnTo>
                  <a:lnTo>
                    <a:pt x="1058908" y="857681"/>
                  </a:lnTo>
                  <a:lnTo>
                    <a:pt x="1084919" y="851264"/>
                  </a:lnTo>
                  <a:lnTo>
                    <a:pt x="1084563" y="838200"/>
                  </a:lnTo>
                  <a:lnTo>
                    <a:pt x="1084254" y="825500"/>
                  </a:lnTo>
                  <a:close/>
                </a:path>
                <a:path w="1723389" h="2463800">
                  <a:moveTo>
                    <a:pt x="1667404" y="622300"/>
                  </a:moveTo>
                  <a:lnTo>
                    <a:pt x="1614730" y="622300"/>
                  </a:lnTo>
                  <a:lnTo>
                    <a:pt x="1594855" y="635000"/>
                  </a:lnTo>
                  <a:lnTo>
                    <a:pt x="1572134" y="647700"/>
                  </a:lnTo>
                  <a:lnTo>
                    <a:pt x="1546188" y="660400"/>
                  </a:lnTo>
                  <a:lnTo>
                    <a:pt x="1519349" y="685800"/>
                  </a:lnTo>
                  <a:lnTo>
                    <a:pt x="1465201" y="711200"/>
                  </a:lnTo>
                  <a:lnTo>
                    <a:pt x="1441103" y="711200"/>
                  </a:lnTo>
                  <a:lnTo>
                    <a:pt x="1403771" y="723900"/>
                  </a:lnTo>
                  <a:lnTo>
                    <a:pt x="1374366" y="736600"/>
                  </a:lnTo>
                  <a:lnTo>
                    <a:pt x="1336866" y="749300"/>
                  </a:lnTo>
                  <a:lnTo>
                    <a:pt x="1310930" y="762000"/>
                  </a:lnTo>
                  <a:lnTo>
                    <a:pt x="1269385" y="774700"/>
                  </a:lnTo>
                  <a:lnTo>
                    <a:pt x="1240709" y="787400"/>
                  </a:lnTo>
                  <a:lnTo>
                    <a:pt x="1194352" y="800100"/>
                  </a:lnTo>
                  <a:lnTo>
                    <a:pt x="1158713" y="812800"/>
                  </a:lnTo>
                  <a:lnTo>
                    <a:pt x="1112549" y="825500"/>
                  </a:lnTo>
                  <a:lnTo>
                    <a:pt x="1084254" y="825500"/>
                  </a:lnTo>
                  <a:lnTo>
                    <a:pt x="1084563" y="838200"/>
                  </a:lnTo>
                  <a:lnTo>
                    <a:pt x="1084919" y="851264"/>
                  </a:lnTo>
                  <a:lnTo>
                    <a:pt x="1086398" y="850900"/>
                  </a:lnTo>
                  <a:lnTo>
                    <a:pt x="1119482" y="850900"/>
                  </a:lnTo>
                  <a:lnTo>
                    <a:pt x="1166101" y="838200"/>
                  </a:lnTo>
                  <a:lnTo>
                    <a:pt x="1202013" y="825500"/>
                  </a:lnTo>
                  <a:lnTo>
                    <a:pt x="1248437" y="812800"/>
                  </a:lnTo>
                  <a:lnTo>
                    <a:pt x="1277233" y="800100"/>
                  </a:lnTo>
                  <a:lnTo>
                    <a:pt x="1318317" y="787400"/>
                  </a:lnTo>
                  <a:lnTo>
                    <a:pt x="1345236" y="774700"/>
                  </a:lnTo>
                  <a:lnTo>
                    <a:pt x="1382979" y="762000"/>
                  </a:lnTo>
                  <a:lnTo>
                    <a:pt x="1412890" y="749300"/>
                  </a:lnTo>
                  <a:lnTo>
                    <a:pt x="1450801" y="736600"/>
                  </a:lnTo>
                  <a:lnTo>
                    <a:pt x="1475864" y="723900"/>
                  </a:lnTo>
                  <a:lnTo>
                    <a:pt x="1558288" y="685800"/>
                  </a:lnTo>
                  <a:lnTo>
                    <a:pt x="1584868" y="673100"/>
                  </a:lnTo>
                  <a:lnTo>
                    <a:pt x="1608086" y="660400"/>
                  </a:lnTo>
                  <a:lnTo>
                    <a:pt x="1628251" y="647700"/>
                  </a:lnTo>
                  <a:lnTo>
                    <a:pt x="1645669" y="635000"/>
                  </a:lnTo>
                  <a:lnTo>
                    <a:pt x="1657312" y="635000"/>
                  </a:lnTo>
                  <a:lnTo>
                    <a:pt x="1667404" y="622300"/>
                  </a:lnTo>
                  <a:close/>
                </a:path>
                <a:path w="1723389" h="2463800">
                  <a:moveTo>
                    <a:pt x="1038141" y="50800"/>
                  </a:moveTo>
                  <a:lnTo>
                    <a:pt x="1012014" y="50800"/>
                  </a:lnTo>
                  <a:lnTo>
                    <a:pt x="1017088" y="127000"/>
                  </a:lnTo>
                  <a:lnTo>
                    <a:pt x="1018941" y="152400"/>
                  </a:lnTo>
                  <a:lnTo>
                    <a:pt x="1021238" y="190500"/>
                  </a:lnTo>
                  <a:lnTo>
                    <a:pt x="1025508" y="266700"/>
                  </a:lnTo>
                  <a:lnTo>
                    <a:pt x="1030130" y="330200"/>
                  </a:lnTo>
                  <a:lnTo>
                    <a:pt x="1032455" y="355600"/>
                  </a:lnTo>
                  <a:lnTo>
                    <a:pt x="1035671" y="406400"/>
                  </a:lnTo>
                  <a:lnTo>
                    <a:pt x="1037976" y="444500"/>
                  </a:lnTo>
                  <a:lnTo>
                    <a:pt x="1041217" y="482600"/>
                  </a:lnTo>
                  <a:lnTo>
                    <a:pt x="1043056" y="508000"/>
                  </a:lnTo>
                  <a:lnTo>
                    <a:pt x="1046285" y="558800"/>
                  </a:lnTo>
                  <a:lnTo>
                    <a:pt x="1048238" y="584200"/>
                  </a:lnTo>
                  <a:lnTo>
                    <a:pt x="1050538" y="635000"/>
                  </a:lnTo>
                  <a:lnTo>
                    <a:pt x="1054229" y="711200"/>
                  </a:lnTo>
                  <a:lnTo>
                    <a:pt x="1057457" y="800100"/>
                  </a:lnTo>
                  <a:lnTo>
                    <a:pt x="1058199" y="830820"/>
                  </a:lnTo>
                  <a:lnTo>
                    <a:pt x="1079854" y="825500"/>
                  </a:lnTo>
                  <a:lnTo>
                    <a:pt x="1084254" y="825500"/>
                  </a:lnTo>
                  <a:lnTo>
                    <a:pt x="1083636" y="800100"/>
                  </a:lnTo>
                  <a:lnTo>
                    <a:pt x="1080401" y="711200"/>
                  </a:lnTo>
                  <a:lnTo>
                    <a:pt x="1076707" y="635000"/>
                  </a:lnTo>
                  <a:lnTo>
                    <a:pt x="1074390" y="584200"/>
                  </a:lnTo>
                  <a:lnTo>
                    <a:pt x="1072421" y="558800"/>
                  </a:lnTo>
                  <a:lnTo>
                    <a:pt x="1069187" y="508000"/>
                  </a:lnTo>
                  <a:lnTo>
                    <a:pt x="1067333" y="482600"/>
                  </a:lnTo>
                  <a:lnTo>
                    <a:pt x="1064111" y="444500"/>
                  </a:lnTo>
                  <a:lnTo>
                    <a:pt x="1061800" y="406400"/>
                  </a:lnTo>
                  <a:lnTo>
                    <a:pt x="1058553" y="355600"/>
                  </a:lnTo>
                  <a:lnTo>
                    <a:pt x="1056262" y="330200"/>
                  </a:lnTo>
                  <a:lnTo>
                    <a:pt x="1051652" y="266700"/>
                  </a:lnTo>
                  <a:lnTo>
                    <a:pt x="1047382" y="190500"/>
                  </a:lnTo>
                  <a:lnTo>
                    <a:pt x="1045063" y="152400"/>
                  </a:lnTo>
                  <a:lnTo>
                    <a:pt x="1043223" y="127000"/>
                  </a:lnTo>
                  <a:lnTo>
                    <a:pt x="1038141" y="50800"/>
                  </a:lnTo>
                  <a:close/>
                </a:path>
                <a:path w="1723389" h="2463800">
                  <a:moveTo>
                    <a:pt x="1683372" y="584200"/>
                  </a:moveTo>
                  <a:lnTo>
                    <a:pt x="1676716" y="584200"/>
                  </a:lnTo>
                  <a:lnTo>
                    <a:pt x="1675226" y="596900"/>
                  </a:lnTo>
                  <a:lnTo>
                    <a:pt x="1662860" y="596900"/>
                  </a:lnTo>
                  <a:lnTo>
                    <a:pt x="1653561" y="609600"/>
                  </a:lnTo>
                  <a:lnTo>
                    <a:pt x="1643427" y="609600"/>
                  </a:lnTo>
                  <a:lnTo>
                    <a:pt x="1632141" y="622300"/>
                  </a:lnTo>
                  <a:lnTo>
                    <a:pt x="1683369" y="622300"/>
                  </a:lnTo>
                  <a:lnTo>
                    <a:pt x="1683372" y="584200"/>
                  </a:lnTo>
                  <a:close/>
                </a:path>
                <a:path w="1723389" h="2463800">
                  <a:moveTo>
                    <a:pt x="381590" y="0"/>
                  </a:moveTo>
                  <a:lnTo>
                    <a:pt x="367286" y="0"/>
                  </a:lnTo>
                  <a:lnTo>
                    <a:pt x="362366" y="12700"/>
                  </a:lnTo>
                  <a:lnTo>
                    <a:pt x="388265" y="12700"/>
                  </a:lnTo>
                  <a:lnTo>
                    <a:pt x="381590" y="0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0A19C8C-50CD-448D-9930-3504FD3C39DE}"/>
                  </a:ext>
                </a:extLst>
              </p14:cNvPr>
              <p14:cNvContentPartPr/>
              <p14:nvPr/>
            </p14:nvContentPartPr>
            <p14:xfrm>
              <a:off x="3476097" y="107705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0A19C8C-50CD-448D-9930-3504FD3C39D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58457" y="10594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D1D1B1-0135-D790-418E-F116BC84ACA0}"/>
                  </a:ext>
                </a:extLst>
              </p14:cNvPr>
              <p14:cNvContentPartPr/>
              <p14:nvPr/>
            </p14:nvContentPartPr>
            <p14:xfrm>
              <a:off x="3959937" y="106301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D1D1B1-0135-D790-418E-F116BC84ACA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41937" y="10450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A33160E-2099-2999-3919-20AADE5E708F}"/>
                  </a:ext>
                </a:extLst>
              </p14:cNvPr>
              <p14:cNvContentPartPr/>
              <p14:nvPr/>
            </p14:nvContentPartPr>
            <p14:xfrm>
              <a:off x="4492377" y="94457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A33160E-2099-2999-3919-20AADE5E708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74737" y="9265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C6D0019-277D-9734-C251-CB529EC30FE5}"/>
                  </a:ext>
                </a:extLst>
              </p14:cNvPr>
              <p14:cNvContentPartPr/>
              <p14:nvPr/>
            </p14:nvContentPartPr>
            <p14:xfrm>
              <a:off x="4539537" y="1639377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C6D0019-277D-9734-C251-CB529EC30FE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21897" y="16217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ED9A490-A98C-ED71-EC4A-1A9FEED75331}"/>
                  </a:ext>
                </a:extLst>
              </p14:cNvPr>
              <p14:cNvContentPartPr/>
              <p14:nvPr/>
            </p14:nvContentPartPr>
            <p14:xfrm>
              <a:off x="3920337" y="1690137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ED9A490-A98C-ED71-EC4A-1A9FEED753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02697" y="16721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579EA41-4062-BB53-A5DE-7776E214047D}"/>
                  </a:ext>
                </a:extLst>
              </p14:cNvPr>
              <p14:cNvContentPartPr/>
              <p14:nvPr/>
            </p14:nvContentPartPr>
            <p14:xfrm>
              <a:off x="3519297" y="1734777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579EA41-4062-BB53-A5DE-7776E21404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01297" y="17171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8DD010F-3E58-7700-1CA6-0A2970AD44A1}"/>
                  </a:ext>
                </a:extLst>
              </p14:cNvPr>
              <p14:cNvContentPartPr/>
              <p14:nvPr/>
            </p14:nvContentPartPr>
            <p14:xfrm>
              <a:off x="3561777" y="2292777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8DD010F-3E58-7700-1CA6-0A2970AD44A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43777" y="22747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A62E978-FC88-4710-6963-3D103DDCDAAD}"/>
                  </a:ext>
                </a:extLst>
              </p14:cNvPr>
              <p14:cNvContentPartPr/>
              <p14:nvPr/>
            </p14:nvContentPartPr>
            <p14:xfrm>
              <a:off x="3986217" y="2276937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A62E978-FC88-4710-6963-3D103DDCDAA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68577" y="22592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CAD0F62-3421-5365-B913-26C6594149C4}"/>
                  </a:ext>
                </a:extLst>
              </p14:cNvPr>
              <p14:cNvContentPartPr/>
              <p14:nvPr/>
            </p14:nvContentPartPr>
            <p14:xfrm>
              <a:off x="4367097" y="2261817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CAD0F62-3421-5365-B913-26C6594149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49457" y="224381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61598" y="1233486"/>
            <a:ext cx="103989" cy="10398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545770" y="235765"/>
            <a:ext cx="1563370" cy="1552575"/>
            <a:chOff x="2545770" y="235765"/>
            <a:chExt cx="1563370" cy="155257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5770" y="326660"/>
              <a:ext cx="1498279" cy="13956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72487" y="292606"/>
              <a:ext cx="221337" cy="2069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70130" y="235765"/>
              <a:ext cx="1447465" cy="2805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13084" y="279247"/>
              <a:ext cx="195929" cy="3729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41377" y="1528427"/>
              <a:ext cx="1396389" cy="259841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2136800-C5A8-53BF-7677-B1CC03852350}"/>
                  </a:ext>
                </a:extLst>
              </p14:cNvPr>
              <p14:cNvContentPartPr/>
              <p14:nvPr/>
            </p14:nvContentPartPr>
            <p14:xfrm>
              <a:off x="3271977" y="100829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2136800-C5A8-53BF-7677-B1CC038523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54337" y="99065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80869" y="356001"/>
            <a:ext cx="1392457" cy="13950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63775" y="1258369"/>
            <a:ext cx="103989" cy="1039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83549" y="1576099"/>
            <a:ext cx="1257823" cy="24098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859910" y="318799"/>
            <a:ext cx="200644" cy="254603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543936" y="242052"/>
            <a:ext cx="1577975" cy="374650"/>
            <a:chOff x="2543936" y="242052"/>
            <a:chExt cx="1577975" cy="374650"/>
          </a:xfrm>
        </p:grpSpPr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3936" y="243885"/>
              <a:ext cx="983051" cy="372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73029" y="242052"/>
              <a:ext cx="648557" cy="281582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B0671B3-561C-C0FE-4373-8416250E2108}"/>
                  </a:ext>
                </a:extLst>
              </p14:cNvPr>
              <p14:cNvContentPartPr/>
              <p14:nvPr/>
            </p14:nvContentPartPr>
            <p14:xfrm>
              <a:off x="3347577" y="102521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B0671B3-561C-C0FE-4373-8416250E210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29577" y="100721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28021" y="458141"/>
            <a:ext cx="1062943" cy="28776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74631" y="1479444"/>
            <a:ext cx="103989" cy="1039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73146" y="1925001"/>
            <a:ext cx="103989" cy="10398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96174" y="1633202"/>
            <a:ext cx="103989" cy="10398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2570496" y="274317"/>
            <a:ext cx="1217295" cy="3251200"/>
          </a:xfrm>
          <a:custGeom>
            <a:avLst/>
            <a:gdLst/>
            <a:ahLst/>
            <a:cxnLst/>
            <a:rect l="l" t="t" r="r" b="b"/>
            <a:pathLst>
              <a:path w="1217295" h="3251200">
                <a:moveTo>
                  <a:pt x="505035" y="1981200"/>
                </a:moveTo>
                <a:lnTo>
                  <a:pt x="484792" y="1981200"/>
                </a:lnTo>
                <a:lnTo>
                  <a:pt x="478892" y="1982108"/>
                </a:lnTo>
                <a:lnTo>
                  <a:pt x="479780" y="2006600"/>
                </a:lnTo>
                <a:lnTo>
                  <a:pt x="482086" y="2082800"/>
                </a:lnTo>
                <a:lnTo>
                  <a:pt x="483472" y="2133600"/>
                </a:lnTo>
                <a:lnTo>
                  <a:pt x="484394" y="2158999"/>
                </a:lnTo>
                <a:lnTo>
                  <a:pt x="485776" y="2247899"/>
                </a:lnTo>
                <a:lnTo>
                  <a:pt x="486700" y="2285999"/>
                </a:lnTo>
                <a:lnTo>
                  <a:pt x="488085" y="2362199"/>
                </a:lnTo>
                <a:lnTo>
                  <a:pt x="488544" y="2400299"/>
                </a:lnTo>
                <a:lnTo>
                  <a:pt x="489930" y="2501899"/>
                </a:lnTo>
                <a:lnTo>
                  <a:pt x="490392" y="2539999"/>
                </a:lnTo>
                <a:lnTo>
                  <a:pt x="491317" y="2578099"/>
                </a:lnTo>
                <a:lnTo>
                  <a:pt x="491777" y="2603499"/>
                </a:lnTo>
                <a:lnTo>
                  <a:pt x="492700" y="2666999"/>
                </a:lnTo>
                <a:lnTo>
                  <a:pt x="493626" y="2705099"/>
                </a:lnTo>
                <a:lnTo>
                  <a:pt x="494202" y="2730499"/>
                </a:lnTo>
                <a:lnTo>
                  <a:pt x="494661" y="2768599"/>
                </a:lnTo>
                <a:lnTo>
                  <a:pt x="495122" y="2857499"/>
                </a:lnTo>
                <a:lnTo>
                  <a:pt x="495122" y="2997199"/>
                </a:lnTo>
                <a:lnTo>
                  <a:pt x="494203" y="3047999"/>
                </a:lnTo>
                <a:lnTo>
                  <a:pt x="492714" y="3086099"/>
                </a:lnTo>
                <a:lnTo>
                  <a:pt x="491785" y="3111499"/>
                </a:lnTo>
                <a:lnTo>
                  <a:pt x="489945" y="3149599"/>
                </a:lnTo>
                <a:lnTo>
                  <a:pt x="486703" y="3225799"/>
                </a:lnTo>
                <a:lnTo>
                  <a:pt x="485302" y="3251199"/>
                </a:lnTo>
                <a:lnTo>
                  <a:pt x="511500" y="3251199"/>
                </a:lnTo>
                <a:lnTo>
                  <a:pt x="512885" y="3225799"/>
                </a:lnTo>
                <a:lnTo>
                  <a:pt x="516106" y="3149599"/>
                </a:lnTo>
                <a:lnTo>
                  <a:pt x="517958" y="3111499"/>
                </a:lnTo>
                <a:lnTo>
                  <a:pt x="518877" y="3086099"/>
                </a:lnTo>
                <a:lnTo>
                  <a:pt x="520388" y="3047999"/>
                </a:lnTo>
                <a:lnTo>
                  <a:pt x="521315" y="2997199"/>
                </a:lnTo>
                <a:lnTo>
                  <a:pt x="521315" y="2857499"/>
                </a:lnTo>
                <a:lnTo>
                  <a:pt x="520853" y="2768599"/>
                </a:lnTo>
                <a:lnTo>
                  <a:pt x="520388" y="2730499"/>
                </a:lnTo>
                <a:lnTo>
                  <a:pt x="519811" y="2705099"/>
                </a:lnTo>
                <a:lnTo>
                  <a:pt x="518891" y="2666999"/>
                </a:lnTo>
                <a:lnTo>
                  <a:pt x="517968" y="2603499"/>
                </a:lnTo>
                <a:lnTo>
                  <a:pt x="516121" y="2501899"/>
                </a:lnTo>
                <a:lnTo>
                  <a:pt x="514737" y="2400299"/>
                </a:lnTo>
                <a:lnTo>
                  <a:pt x="514273" y="2362199"/>
                </a:lnTo>
                <a:lnTo>
                  <a:pt x="512889" y="2285999"/>
                </a:lnTo>
                <a:lnTo>
                  <a:pt x="511966" y="2247899"/>
                </a:lnTo>
                <a:lnTo>
                  <a:pt x="510579" y="2158999"/>
                </a:lnTo>
                <a:lnTo>
                  <a:pt x="509654" y="2133600"/>
                </a:lnTo>
                <a:lnTo>
                  <a:pt x="508270" y="2082800"/>
                </a:lnTo>
                <a:lnTo>
                  <a:pt x="505960" y="2006600"/>
                </a:lnTo>
                <a:lnTo>
                  <a:pt x="505035" y="1981200"/>
                </a:lnTo>
                <a:close/>
              </a:path>
              <a:path w="1217295" h="3251200">
                <a:moveTo>
                  <a:pt x="815012" y="1917700"/>
                </a:moveTo>
                <a:lnTo>
                  <a:pt x="803135" y="1917700"/>
                </a:lnTo>
                <a:lnTo>
                  <a:pt x="788825" y="1921298"/>
                </a:lnTo>
                <a:lnTo>
                  <a:pt x="788823" y="1943100"/>
                </a:lnTo>
                <a:lnTo>
                  <a:pt x="788361" y="1981200"/>
                </a:lnTo>
                <a:lnTo>
                  <a:pt x="788361" y="2006600"/>
                </a:lnTo>
                <a:lnTo>
                  <a:pt x="787438" y="2108200"/>
                </a:lnTo>
                <a:lnTo>
                  <a:pt x="787438" y="2133600"/>
                </a:lnTo>
                <a:lnTo>
                  <a:pt x="786977" y="2171699"/>
                </a:lnTo>
                <a:lnTo>
                  <a:pt x="784216" y="2273299"/>
                </a:lnTo>
                <a:lnTo>
                  <a:pt x="782718" y="2311399"/>
                </a:lnTo>
                <a:lnTo>
                  <a:pt x="781352" y="2336799"/>
                </a:lnTo>
                <a:lnTo>
                  <a:pt x="779946" y="2374899"/>
                </a:lnTo>
                <a:lnTo>
                  <a:pt x="774429" y="2463799"/>
                </a:lnTo>
                <a:lnTo>
                  <a:pt x="771672" y="2501899"/>
                </a:lnTo>
                <a:lnTo>
                  <a:pt x="769382" y="2514599"/>
                </a:lnTo>
                <a:lnTo>
                  <a:pt x="766583" y="2552699"/>
                </a:lnTo>
                <a:lnTo>
                  <a:pt x="756309" y="2679699"/>
                </a:lnTo>
                <a:lnTo>
                  <a:pt x="755357" y="2705099"/>
                </a:lnTo>
                <a:lnTo>
                  <a:pt x="753071" y="2743199"/>
                </a:lnTo>
                <a:lnTo>
                  <a:pt x="748907" y="2832099"/>
                </a:lnTo>
                <a:lnTo>
                  <a:pt x="747066" y="2857499"/>
                </a:lnTo>
                <a:lnTo>
                  <a:pt x="746136" y="2882899"/>
                </a:lnTo>
                <a:lnTo>
                  <a:pt x="743841" y="2920999"/>
                </a:lnTo>
                <a:lnTo>
                  <a:pt x="737281" y="3022599"/>
                </a:lnTo>
                <a:lnTo>
                  <a:pt x="734513" y="3047999"/>
                </a:lnTo>
                <a:lnTo>
                  <a:pt x="732238" y="3073399"/>
                </a:lnTo>
                <a:lnTo>
                  <a:pt x="729433" y="3111499"/>
                </a:lnTo>
                <a:lnTo>
                  <a:pt x="722072" y="3187699"/>
                </a:lnTo>
                <a:lnTo>
                  <a:pt x="717017" y="3225799"/>
                </a:lnTo>
                <a:lnTo>
                  <a:pt x="713118" y="3251199"/>
                </a:lnTo>
                <a:lnTo>
                  <a:pt x="739655" y="3251199"/>
                </a:lnTo>
                <a:lnTo>
                  <a:pt x="743030" y="3225799"/>
                </a:lnTo>
                <a:lnTo>
                  <a:pt x="744875" y="3213099"/>
                </a:lnTo>
                <a:lnTo>
                  <a:pt x="748130" y="3187699"/>
                </a:lnTo>
                <a:lnTo>
                  <a:pt x="755539" y="3111499"/>
                </a:lnTo>
                <a:lnTo>
                  <a:pt x="758275" y="3073399"/>
                </a:lnTo>
                <a:lnTo>
                  <a:pt x="760615" y="3047999"/>
                </a:lnTo>
                <a:lnTo>
                  <a:pt x="763386" y="3022599"/>
                </a:lnTo>
                <a:lnTo>
                  <a:pt x="769983" y="2920999"/>
                </a:lnTo>
                <a:lnTo>
                  <a:pt x="772304" y="2882899"/>
                </a:lnTo>
                <a:lnTo>
                  <a:pt x="773220" y="2870199"/>
                </a:lnTo>
                <a:lnTo>
                  <a:pt x="775072" y="2832099"/>
                </a:lnTo>
                <a:lnTo>
                  <a:pt x="779217" y="2743199"/>
                </a:lnTo>
                <a:lnTo>
                  <a:pt x="781546" y="2705099"/>
                </a:lnTo>
                <a:lnTo>
                  <a:pt x="782441" y="2679699"/>
                </a:lnTo>
                <a:lnTo>
                  <a:pt x="792709" y="2565399"/>
                </a:lnTo>
                <a:lnTo>
                  <a:pt x="795450" y="2527299"/>
                </a:lnTo>
                <a:lnTo>
                  <a:pt x="797777" y="2501899"/>
                </a:lnTo>
                <a:lnTo>
                  <a:pt x="800558" y="2463799"/>
                </a:lnTo>
                <a:lnTo>
                  <a:pt x="806121" y="2374899"/>
                </a:lnTo>
                <a:lnTo>
                  <a:pt x="807483" y="2336799"/>
                </a:lnTo>
                <a:lnTo>
                  <a:pt x="808887" y="2311399"/>
                </a:lnTo>
                <a:lnTo>
                  <a:pt x="810390" y="2273299"/>
                </a:lnTo>
                <a:lnTo>
                  <a:pt x="813168" y="2171699"/>
                </a:lnTo>
                <a:lnTo>
                  <a:pt x="813631" y="2133600"/>
                </a:lnTo>
                <a:lnTo>
                  <a:pt x="813630" y="2108200"/>
                </a:lnTo>
                <a:lnTo>
                  <a:pt x="814555" y="2006600"/>
                </a:lnTo>
                <a:lnTo>
                  <a:pt x="814553" y="1981200"/>
                </a:lnTo>
                <a:lnTo>
                  <a:pt x="815014" y="1943100"/>
                </a:lnTo>
                <a:lnTo>
                  <a:pt x="815012" y="1917700"/>
                </a:lnTo>
                <a:close/>
              </a:path>
              <a:path w="1217295" h="3251200">
                <a:moveTo>
                  <a:pt x="477956" y="1956325"/>
                </a:moveTo>
                <a:lnTo>
                  <a:pt x="399712" y="1968500"/>
                </a:lnTo>
                <a:lnTo>
                  <a:pt x="317356" y="1968500"/>
                </a:lnTo>
                <a:lnTo>
                  <a:pt x="289144" y="1981200"/>
                </a:lnTo>
                <a:lnTo>
                  <a:pt x="120611" y="1981200"/>
                </a:lnTo>
                <a:lnTo>
                  <a:pt x="122622" y="1993900"/>
                </a:lnTo>
                <a:lnTo>
                  <a:pt x="123390" y="2006600"/>
                </a:lnTo>
                <a:lnTo>
                  <a:pt x="291071" y="2006600"/>
                </a:lnTo>
                <a:lnTo>
                  <a:pt x="319406" y="1993900"/>
                </a:lnTo>
                <a:lnTo>
                  <a:pt x="402308" y="1993900"/>
                </a:lnTo>
                <a:lnTo>
                  <a:pt x="478892" y="1982108"/>
                </a:lnTo>
                <a:lnTo>
                  <a:pt x="477956" y="1956325"/>
                </a:lnTo>
                <a:close/>
              </a:path>
              <a:path w="1217295" h="3251200">
                <a:moveTo>
                  <a:pt x="504110" y="1955800"/>
                </a:moveTo>
                <a:lnTo>
                  <a:pt x="481331" y="1955800"/>
                </a:lnTo>
                <a:lnTo>
                  <a:pt x="477956" y="1956325"/>
                </a:lnTo>
                <a:lnTo>
                  <a:pt x="478892" y="1982108"/>
                </a:lnTo>
                <a:lnTo>
                  <a:pt x="484792" y="1981200"/>
                </a:lnTo>
                <a:lnTo>
                  <a:pt x="505035" y="1981200"/>
                </a:lnTo>
                <a:lnTo>
                  <a:pt x="504110" y="1955800"/>
                </a:lnTo>
                <a:close/>
              </a:path>
              <a:path w="1217295" h="3251200">
                <a:moveTo>
                  <a:pt x="789399" y="1894002"/>
                </a:moveTo>
                <a:lnTo>
                  <a:pt x="746189" y="1905000"/>
                </a:lnTo>
                <a:lnTo>
                  <a:pt x="707918" y="1917700"/>
                </a:lnTo>
                <a:lnTo>
                  <a:pt x="620099" y="1930400"/>
                </a:lnTo>
                <a:lnTo>
                  <a:pt x="569108" y="1943100"/>
                </a:lnTo>
                <a:lnTo>
                  <a:pt x="534969" y="1955800"/>
                </a:lnTo>
                <a:lnTo>
                  <a:pt x="504110" y="1955800"/>
                </a:lnTo>
                <a:lnTo>
                  <a:pt x="505035" y="1981200"/>
                </a:lnTo>
                <a:lnTo>
                  <a:pt x="538016" y="1981200"/>
                </a:lnTo>
                <a:lnTo>
                  <a:pt x="573350" y="1968500"/>
                </a:lnTo>
                <a:lnTo>
                  <a:pt x="624605" y="1955800"/>
                </a:lnTo>
                <a:lnTo>
                  <a:pt x="713121" y="1943100"/>
                </a:lnTo>
                <a:lnTo>
                  <a:pt x="752631" y="1930400"/>
                </a:lnTo>
                <a:lnTo>
                  <a:pt x="788825" y="1921298"/>
                </a:lnTo>
                <a:lnTo>
                  <a:pt x="788826" y="1917700"/>
                </a:lnTo>
                <a:lnTo>
                  <a:pt x="789399" y="1894002"/>
                </a:lnTo>
                <a:close/>
              </a:path>
              <a:path w="1217295" h="3251200">
                <a:moveTo>
                  <a:pt x="444084" y="977900"/>
                </a:moveTo>
                <a:lnTo>
                  <a:pt x="440234" y="977900"/>
                </a:lnTo>
                <a:lnTo>
                  <a:pt x="418604" y="987135"/>
                </a:lnTo>
                <a:lnTo>
                  <a:pt x="424068" y="1066800"/>
                </a:lnTo>
                <a:lnTo>
                  <a:pt x="427413" y="1104900"/>
                </a:lnTo>
                <a:lnTo>
                  <a:pt x="429724" y="1143000"/>
                </a:lnTo>
                <a:lnTo>
                  <a:pt x="432481" y="1181100"/>
                </a:lnTo>
                <a:lnTo>
                  <a:pt x="434798" y="1219200"/>
                </a:lnTo>
                <a:lnTo>
                  <a:pt x="439870" y="1295400"/>
                </a:lnTo>
                <a:lnTo>
                  <a:pt x="442638" y="1346200"/>
                </a:lnTo>
                <a:lnTo>
                  <a:pt x="444487" y="1371600"/>
                </a:lnTo>
                <a:lnTo>
                  <a:pt x="450145" y="1460500"/>
                </a:lnTo>
                <a:lnTo>
                  <a:pt x="454757" y="1536700"/>
                </a:lnTo>
                <a:lnTo>
                  <a:pt x="457996" y="1587500"/>
                </a:lnTo>
                <a:lnTo>
                  <a:pt x="459833" y="1612900"/>
                </a:lnTo>
                <a:lnTo>
                  <a:pt x="462600" y="1663700"/>
                </a:lnTo>
                <a:lnTo>
                  <a:pt x="465396" y="1701800"/>
                </a:lnTo>
                <a:lnTo>
                  <a:pt x="469985" y="1765300"/>
                </a:lnTo>
                <a:lnTo>
                  <a:pt x="471937" y="1816100"/>
                </a:lnTo>
                <a:lnTo>
                  <a:pt x="473322" y="1841500"/>
                </a:lnTo>
                <a:lnTo>
                  <a:pt x="475634" y="1892300"/>
                </a:lnTo>
                <a:lnTo>
                  <a:pt x="477956" y="1956325"/>
                </a:lnTo>
                <a:lnTo>
                  <a:pt x="481331" y="1955800"/>
                </a:lnTo>
                <a:lnTo>
                  <a:pt x="504110" y="1955800"/>
                </a:lnTo>
                <a:lnTo>
                  <a:pt x="501798" y="1892300"/>
                </a:lnTo>
                <a:lnTo>
                  <a:pt x="499493" y="1841500"/>
                </a:lnTo>
                <a:lnTo>
                  <a:pt x="498109" y="1816100"/>
                </a:lnTo>
                <a:lnTo>
                  <a:pt x="496136" y="1765300"/>
                </a:lnTo>
                <a:lnTo>
                  <a:pt x="491493" y="1689100"/>
                </a:lnTo>
                <a:lnTo>
                  <a:pt x="488750" y="1663700"/>
                </a:lnTo>
                <a:lnTo>
                  <a:pt x="485978" y="1612900"/>
                </a:lnTo>
                <a:lnTo>
                  <a:pt x="484122" y="1574800"/>
                </a:lnTo>
                <a:lnTo>
                  <a:pt x="480898" y="1536700"/>
                </a:lnTo>
                <a:lnTo>
                  <a:pt x="476279" y="1460500"/>
                </a:lnTo>
                <a:lnTo>
                  <a:pt x="470627" y="1371600"/>
                </a:lnTo>
                <a:lnTo>
                  <a:pt x="468783" y="1346200"/>
                </a:lnTo>
                <a:lnTo>
                  <a:pt x="466012" y="1295400"/>
                </a:lnTo>
                <a:lnTo>
                  <a:pt x="460928" y="1219200"/>
                </a:lnTo>
                <a:lnTo>
                  <a:pt x="458628" y="1181100"/>
                </a:lnTo>
                <a:lnTo>
                  <a:pt x="455846" y="1143000"/>
                </a:lnTo>
                <a:lnTo>
                  <a:pt x="453541" y="1104900"/>
                </a:lnTo>
                <a:lnTo>
                  <a:pt x="450193" y="1066800"/>
                </a:lnTo>
                <a:lnTo>
                  <a:pt x="446702" y="1016000"/>
                </a:lnTo>
                <a:lnTo>
                  <a:pt x="442568" y="1016000"/>
                </a:lnTo>
                <a:lnTo>
                  <a:pt x="446629" y="1014934"/>
                </a:lnTo>
                <a:lnTo>
                  <a:pt x="444084" y="977900"/>
                </a:lnTo>
                <a:close/>
              </a:path>
              <a:path w="1217295" h="3251200">
                <a:moveTo>
                  <a:pt x="815628" y="1892300"/>
                </a:moveTo>
                <a:lnTo>
                  <a:pt x="796086" y="1892300"/>
                </a:lnTo>
                <a:lnTo>
                  <a:pt x="789399" y="1894002"/>
                </a:lnTo>
                <a:lnTo>
                  <a:pt x="788826" y="1917700"/>
                </a:lnTo>
                <a:lnTo>
                  <a:pt x="788825" y="1921298"/>
                </a:lnTo>
                <a:lnTo>
                  <a:pt x="803135" y="1917700"/>
                </a:lnTo>
                <a:lnTo>
                  <a:pt x="815012" y="1917700"/>
                </a:lnTo>
                <a:lnTo>
                  <a:pt x="815628" y="1892300"/>
                </a:lnTo>
                <a:close/>
              </a:path>
              <a:path w="1217295" h="3251200">
                <a:moveTo>
                  <a:pt x="1153805" y="1778000"/>
                </a:moveTo>
                <a:lnTo>
                  <a:pt x="1057639" y="1816100"/>
                </a:lnTo>
                <a:lnTo>
                  <a:pt x="1027916" y="1816100"/>
                </a:lnTo>
                <a:lnTo>
                  <a:pt x="985253" y="1828800"/>
                </a:lnTo>
                <a:lnTo>
                  <a:pt x="872308" y="1866900"/>
                </a:lnTo>
                <a:lnTo>
                  <a:pt x="827147" y="1892300"/>
                </a:lnTo>
                <a:lnTo>
                  <a:pt x="815628" y="1892300"/>
                </a:lnTo>
                <a:lnTo>
                  <a:pt x="815012" y="1917700"/>
                </a:lnTo>
                <a:lnTo>
                  <a:pt x="835084" y="1917700"/>
                </a:lnTo>
                <a:lnTo>
                  <a:pt x="880860" y="1892300"/>
                </a:lnTo>
                <a:lnTo>
                  <a:pt x="993414" y="1854200"/>
                </a:lnTo>
                <a:lnTo>
                  <a:pt x="1036148" y="1841500"/>
                </a:lnTo>
                <a:lnTo>
                  <a:pt x="1065742" y="1841500"/>
                </a:lnTo>
                <a:lnTo>
                  <a:pt x="1150425" y="1803400"/>
                </a:lnTo>
                <a:lnTo>
                  <a:pt x="1152996" y="1790700"/>
                </a:lnTo>
                <a:lnTo>
                  <a:pt x="1153805" y="1778000"/>
                </a:lnTo>
                <a:close/>
              </a:path>
              <a:path w="1217295" h="3251200">
                <a:moveTo>
                  <a:pt x="812512" y="948397"/>
                </a:moveTo>
                <a:lnTo>
                  <a:pt x="794899" y="952500"/>
                </a:lnTo>
                <a:lnTo>
                  <a:pt x="786614" y="954833"/>
                </a:lnTo>
                <a:lnTo>
                  <a:pt x="789294" y="1028700"/>
                </a:lnTo>
                <a:lnTo>
                  <a:pt x="791141" y="1066800"/>
                </a:lnTo>
                <a:lnTo>
                  <a:pt x="796213" y="1206500"/>
                </a:lnTo>
                <a:lnTo>
                  <a:pt x="797134" y="1244600"/>
                </a:lnTo>
                <a:lnTo>
                  <a:pt x="798517" y="1320800"/>
                </a:lnTo>
                <a:lnTo>
                  <a:pt x="798863" y="1358900"/>
                </a:lnTo>
                <a:lnTo>
                  <a:pt x="798977" y="1574800"/>
                </a:lnTo>
                <a:lnTo>
                  <a:pt x="798061" y="1600200"/>
                </a:lnTo>
                <a:lnTo>
                  <a:pt x="795756" y="1676400"/>
                </a:lnTo>
                <a:lnTo>
                  <a:pt x="792060" y="1778000"/>
                </a:lnTo>
                <a:lnTo>
                  <a:pt x="789748" y="1879600"/>
                </a:lnTo>
                <a:lnTo>
                  <a:pt x="789399" y="1894002"/>
                </a:lnTo>
                <a:lnTo>
                  <a:pt x="796086" y="1892300"/>
                </a:lnTo>
                <a:lnTo>
                  <a:pt x="815628" y="1892300"/>
                </a:lnTo>
                <a:lnTo>
                  <a:pt x="815936" y="1879600"/>
                </a:lnTo>
                <a:lnTo>
                  <a:pt x="818240" y="1778000"/>
                </a:lnTo>
                <a:lnTo>
                  <a:pt x="821930" y="1676400"/>
                </a:lnTo>
                <a:lnTo>
                  <a:pt x="824241" y="1600200"/>
                </a:lnTo>
                <a:lnTo>
                  <a:pt x="825171" y="1574800"/>
                </a:lnTo>
                <a:lnTo>
                  <a:pt x="825171" y="1358900"/>
                </a:lnTo>
                <a:lnTo>
                  <a:pt x="824708" y="1320800"/>
                </a:lnTo>
                <a:lnTo>
                  <a:pt x="823321" y="1244600"/>
                </a:lnTo>
                <a:lnTo>
                  <a:pt x="822397" y="1206500"/>
                </a:lnTo>
                <a:lnTo>
                  <a:pt x="817313" y="1066800"/>
                </a:lnTo>
                <a:lnTo>
                  <a:pt x="815467" y="1028700"/>
                </a:lnTo>
                <a:lnTo>
                  <a:pt x="812692" y="952500"/>
                </a:lnTo>
                <a:lnTo>
                  <a:pt x="812512" y="948397"/>
                </a:lnTo>
                <a:close/>
              </a:path>
              <a:path w="1217295" h="3251200">
                <a:moveTo>
                  <a:pt x="418604" y="987135"/>
                </a:moveTo>
                <a:lnTo>
                  <a:pt x="410488" y="990600"/>
                </a:lnTo>
                <a:lnTo>
                  <a:pt x="238997" y="990600"/>
                </a:lnTo>
                <a:lnTo>
                  <a:pt x="192396" y="1003300"/>
                </a:lnTo>
                <a:lnTo>
                  <a:pt x="2162" y="1003300"/>
                </a:lnTo>
                <a:lnTo>
                  <a:pt x="0" y="1028700"/>
                </a:lnTo>
                <a:lnTo>
                  <a:pt x="193713" y="1028700"/>
                </a:lnTo>
                <a:lnTo>
                  <a:pt x="240125" y="1016000"/>
                </a:lnTo>
                <a:lnTo>
                  <a:pt x="420583" y="1016000"/>
                </a:lnTo>
                <a:lnTo>
                  <a:pt x="418604" y="987135"/>
                </a:lnTo>
                <a:close/>
              </a:path>
              <a:path w="1217295" h="3251200">
                <a:moveTo>
                  <a:pt x="446629" y="1014934"/>
                </a:moveTo>
                <a:lnTo>
                  <a:pt x="442568" y="1016000"/>
                </a:lnTo>
                <a:lnTo>
                  <a:pt x="446702" y="1016000"/>
                </a:lnTo>
                <a:lnTo>
                  <a:pt x="446629" y="1014934"/>
                </a:lnTo>
                <a:close/>
              </a:path>
              <a:path w="1217295" h="3251200">
                <a:moveTo>
                  <a:pt x="719754" y="965200"/>
                </a:moveTo>
                <a:lnTo>
                  <a:pt x="562988" y="965200"/>
                </a:lnTo>
                <a:lnTo>
                  <a:pt x="519459" y="977900"/>
                </a:lnTo>
                <a:lnTo>
                  <a:pt x="444084" y="977900"/>
                </a:lnTo>
                <a:lnTo>
                  <a:pt x="446629" y="1014934"/>
                </a:lnTo>
                <a:lnTo>
                  <a:pt x="490981" y="1003300"/>
                </a:lnTo>
                <a:lnTo>
                  <a:pt x="522828" y="1003300"/>
                </a:lnTo>
                <a:lnTo>
                  <a:pt x="566544" y="990600"/>
                </a:lnTo>
                <a:lnTo>
                  <a:pt x="639629" y="990600"/>
                </a:lnTo>
                <a:lnTo>
                  <a:pt x="673318" y="977900"/>
                </a:lnTo>
                <a:lnTo>
                  <a:pt x="719754" y="965200"/>
                </a:lnTo>
                <a:close/>
              </a:path>
              <a:path w="1217295" h="3251200">
                <a:moveTo>
                  <a:pt x="375560" y="12700"/>
                </a:moveTo>
                <a:lnTo>
                  <a:pt x="349369" y="12700"/>
                </a:lnTo>
                <a:lnTo>
                  <a:pt x="349369" y="50800"/>
                </a:lnTo>
                <a:lnTo>
                  <a:pt x="349832" y="88900"/>
                </a:lnTo>
                <a:lnTo>
                  <a:pt x="352610" y="165100"/>
                </a:lnTo>
                <a:lnTo>
                  <a:pt x="358161" y="279400"/>
                </a:lnTo>
                <a:lnTo>
                  <a:pt x="360127" y="317500"/>
                </a:lnTo>
                <a:lnTo>
                  <a:pt x="363827" y="368300"/>
                </a:lnTo>
                <a:lnTo>
                  <a:pt x="370314" y="457200"/>
                </a:lnTo>
                <a:lnTo>
                  <a:pt x="373552" y="482600"/>
                </a:lnTo>
                <a:lnTo>
                  <a:pt x="376370" y="508000"/>
                </a:lnTo>
                <a:lnTo>
                  <a:pt x="380020" y="546100"/>
                </a:lnTo>
                <a:lnTo>
                  <a:pt x="389366" y="635000"/>
                </a:lnTo>
                <a:lnTo>
                  <a:pt x="393053" y="660400"/>
                </a:lnTo>
                <a:lnTo>
                  <a:pt x="395344" y="698500"/>
                </a:lnTo>
                <a:lnTo>
                  <a:pt x="399036" y="736600"/>
                </a:lnTo>
                <a:lnTo>
                  <a:pt x="407456" y="838200"/>
                </a:lnTo>
                <a:lnTo>
                  <a:pt x="410212" y="876300"/>
                </a:lnTo>
                <a:lnTo>
                  <a:pt x="412532" y="914400"/>
                </a:lnTo>
                <a:lnTo>
                  <a:pt x="416228" y="952500"/>
                </a:lnTo>
                <a:lnTo>
                  <a:pt x="418604" y="987135"/>
                </a:lnTo>
                <a:lnTo>
                  <a:pt x="440234" y="977900"/>
                </a:lnTo>
                <a:lnTo>
                  <a:pt x="444084" y="977900"/>
                </a:lnTo>
                <a:lnTo>
                  <a:pt x="442339" y="952500"/>
                </a:lnTo>
                <a:lnTo>
                  <a:pt x="438647" y="914400"/>
                </a:lnTo>
                <a:lnTo>
                  <a:pt x="436352" y="876300"/>
                </a:lnTo>
                <a:lnTo>
                  <a:pt x="433570" y="838200"/>
                </a:lnTo>
                <a:lnTo>
                  <a:pt x="425141" y="736600"/>
                </a:lnTo>
                <a:lnTo>
                  <a:pt x="421446" y="685800"/>
                </a:lnTo>
                <a:lnTo>
                  <a:pt x="419121" y="660400"/>
                </a:lnTo>
                <a:lnTo>
                  <a:pt x="415423" y="622300"/>
                </a:lnTo>
                <a:lnTo>
                  <a:pt x="406073" y="546100"/>
                </a:lnTo>
                <a:lnTo>
                  <a:pt x="402337" y="508000"/>
                </a:lnTo>
                <a:lnTo>
                  <a:pt x="399615" y="482600"/>
                </a:lnTo>
                <a:lnTo>
                  <a:pt x="389954" y="368300"/>
                </a:lnTo>
                <a:lnTo>
                  <a:pt x="387650" y="342900"/>
                </a:lnTo>
                <a:lnTo>
                  <a:pt x="384310" y="279400"/>
                </a:lnTo>
                <a:lnTo>
                  <a:pt x="378783" y="165100"/>
                </a:lnTo>
                <a:lnTo>
                  <a:pt x="376020" y="88900"/>
                </a:lnTo>
                <a:lnTo>
                  <a:pt x="375561" y="50800"/>
                </a:lnTo>
                <a:lnTo>
                  <a:pt x="375560" y="12700"/>
                </a:lnTo>
                <a:close/>
              </a:path>
              <a:path w="1217295" h="3251200">
                <a:moveTo>
                  <a:pt x="785206" y="928262"/>
                </a:moveTo>
                <a:lnTo>
                  <a:pt x="744393" y="939800"/>
                </a:lnTo>
                <a:lnTo>
                  <a:pt x="715134" y="939800"/>
                </a:lnTo>
                <a:lnTo>
                  <a:pt x="668787" y="952500"/>
                </a:lnTo>
                <a:lnTo>
                  <a:pt x="635542" y="965200"/>
                </a:lnTo>
                <a:lnTo>
                  <a:pt x="749811" y="965200"/>
                </a:lnTo>
                <a:lnTo>
                  <a:pt x="786614" y="954833"/>
                </a:lnTo>
                <a:lnTo>
                  <a:pt x="786530" y="952500"/>
                </a:lnTo>
                <a:lnTo>
                  <a:pt x="785206" y="928262"/>
                </a:lnTo>
                <a:close/>
              </a:path>
              <a:path w="1217295" h="3251200">
                <a:moveTo>
                  <a:pt x="811354" y="921924"/>
                </a:moveTo>
                <a:lnTo>
                  <a:pt x="789320" y="927100"/>
                </a:lnTo>
                <a:lnTo>
                  <a:pt x="785206" y="928262"/>
                </a:lnTo>
                <a:lnTo>
                  <a:pt x="786530" y="952500"/>
                </a:lnTo>
                <a:lnTo>
                  <a:pt x="786614" y="954833"/>
                </a:lnTo>
                <a:lnTo>
                  <a:pt x="794899" y="952500"/>
                </a:lnTo>
                <a:lnTo>
                  <a:pt x="812512" y="948397"/>
                </a:lnTo>
                <a:lnTo>
                  <a:pt x="811354" y="921924"/>
                </a:lnTo>
                <a:close/>
              </a:path>
              <a:path w="1217295" h="3251200">
                <a:moveTo>
                  <a:pt x="1214906" y="812800"/>
                </a:moveTo>
                <a:lnTo>
                  <a:pt x="1153304" y="838200"/>
                </a:lnTo>
                <a:lnTo>
                  <a:pt x="1133094" y="838200"/>
                </a:lnTo>
                <a:lnTo>
                  <a:pt x="1100319" y="850900"/>
                </a:lnTo>
                <a:lnTo>
                  <a:pt x="1007893" y="876300"/>
                </a:lnTo>
                <a:lnTo>
                  <a:pt x="940555" y="889000"/>
                </a:lnTo>
                <a:lnTo>
                  <a:pt x="897459" y="901700"/>
                </a:lnTo>
                <a:lnTo>
                  <a:pt x="811354" y="921924"/>
                </a:lnTo>
                <a:lnTo>
                  <a:pt x="812512" y="948397"/>
                </a:lnTo>
                <a:lnTo>
                  <a:pt x="903947" y="927100"/>
                </a:lnTo>
                <a:lnTo>
                  <a:pt x="947173" y="914400"/>
                </a:lnTo>
                <a:lnTo>
                  <a:pt x="1014395" y="901700"/>
                </a:lnTo>
                <a:lnTo>
                  <a:pt x="1107537" y="876300"/>
                </a:lnTo>
                <a:lnTo>
                  <a:pt x="1140773" y="863600"/>
                </a:lnTo>
                <a:lnTo>
                  <a:pt x="1161414" y="863600"/>
                </a:lnTo>
                <a:lnTo>
                  <a:pt x="1216991" y="838200"/>
                </a:lnTo>
                <a:lnTo>
                  <a:pt x="1214906" y="812800"/>
                </a:lnTo>
                <a:close/>
              </a:path>
              <a:path w="1217295" h="3251200">
                <a:moveTo>
                  <a:pt x="771992" y="25400"/>
                </a:moveTo>
                <a:lnTo>
                  <a:pt x="757525" y="25400"/>
                </a:lnTo>
                <a:lnTo>
                  <a:pt x="751662" y="38100"/>
                </a:lnTo>
                <a:lnTo>
                  <a:pt x="751202" y="76200"/>
                </a:lnTo>
                <a:lnTo>
                  <a:pt x="750740" y="127000"/>
                </a:lnTo>
                <a:lnTo>
                  <a:pt x="750740" y="190500"/>
                </a:lnTo>
                <a:lnTo>
                  <a:pt x="752599" y="254000"/>
                </a:lnTo>
                <a:lnTo>
                  <a:pt x="754467" y="279400"/>
                </a:lnTo>
                <a:lnTo>
                  <a:pt x="756337" y="292100"/>
                </a:lnTo>
                <a:lnTo>
                  <a:pt x="759099" y="330200"/>
                </a:lnTo>
                <a:lnTo>
                  <a:pt x="760449" y="355600"/>
                </a:lnTo>
                <a:lnTo>
                  <a:pt x="763367" y="381000"/>
                </a:lnTo>
                <a:lnTo>
                  <a:pt x="768413" y="457200"/>
                </a:lnTo>
                <a:lnTo>
                  <a:pt x="770262" y="495300"/>
                </a:lnTo>
                <a:lnTo>
                  <a:pt x="771177" y="508000"/>
                </a:lnTo>
                <a:lnTo>
                  <a:pt x="773029" y="546100"/>
                </a:lnTo>
                <a:lnTo>
                  <a:pt x="776250" y="635000"/>
                </a:lnTo>
                <a:lnTo>
                  <a:pt x="777637" y="660400"/>
                </a:lnTo>
                <a:lnTo>
                  <a:pt x="778090" y="685800"/>
                </a:lnTo>
                <a:lnTo>
                  <a:pt x="779016" y="723900"/>
                </a:lnTo>
                <a:lnTo>
                  <a:pt x="781328" y="812800"/>
                </a:lnTo>
                <a:lnTo>
                  <a:pt x="782714" y="850900"/>
                </a:lnTo>
                <a:lnTo>
                  <a:pt x="783170" y="889000"/>
                </a:lnTo>
                <a:lnTo>
                  <a:pt x="785206" y="928262"/>
                </a:lnTo>
                <a:lnTo>
                  <a:pt x="789320" y="927100"/>
                </a:lnTo>
                <a:lnTo>
                  <a:pt x="811354" y="921924"/>
                </a:lnTo>
                <a:lnTo>
                  <a:pt x="809358" y="876300"/>
                </a:lnTo>
                <a:lnTo>
                  <a:pt x="808890" y="850900"/>
                </a:lnTo>
                <a:lnTo>
                  <a:pt x="807509" y="812800"/>
                </a:lnTo>
                <a:lnTo>
                  <a:pt x="805202" y="723900"/>
                </a:lnTo>
                <a:lnTo>
                  <a:pt x="804282" y="685800"/>
                </a:lnTo>
                <a:lnTo>
                  <a:pt x="803812" y="660400"/>
                </a:lnTo>
                <a:lnTo>
                  <a:pt x="802429" y="622300"/>
                </a:lnTo>
                <a:lnTo>
                  <a:pt x="799188" y="546100"/>
                </a:lnTo>
                <a:lnTo>
                  <a:pt x="797349" y="508000"/>
                </a:lnTo>
                <a:lnTo>
                  <a:pt x="796415" y="495300"/>
                </a:lnTo>
                <a:lnTo>
                  <a:pt x="794572" y="457200"/>
                </a:lnTo>
                <a:lnTo>
                  <a:pt x="789462" y="381000"/>
                </a:lnTo>
                <a:lnTo>
                  <a:pt x="786611" y="355600"/>
                </a:lnTo>
                <a:lnTo>
                  <a:pt x="785191" y="330200"/>
                </a:lnTo>
                <a:lnTo>
                  <a:pt x="782413" y="292100"/>
                </a:lnTo>
                <a:lnTo>
                  <a:pt x="780591" y="279400"/>
                </a:lnTo>
                <a:lnTo>
                  <a:pt x="778765" y="254000"/>
                </a:lnTo>
                <a:lnTo>
                  <a:pt x="776932" y="190500"/>
                </a:lnTo>
                <a:lnTo>
                  <a:pt x="776932" y="127000"/>
                </a:lnTo>
                <a:lnTo>
                  <a:pt x="777393" y="76200"/>
                </a:lnTo>
                <a:lnTo>
                  <a:pt x="777855" y="50800"/>
                </a:lnTo>
                <a:lnTo>
                  <a:pt x="777855" y="38100"/>
                </a:lnTo>
                <a:lnTo>
                  <a:pt x="771992" y="25400"/>
                </a:lnTo>
                <a:close/>
              </a:path>
              <a:path w="1217295" h="3251200">
                <a:moveTo>
                  <a:pt x="369505" y="0"/>
                </a:moveTo>
                <a:lnTo>
                  <a:pt x="355041" y="0"/>
                </a:lnTo>
                <a:lnTo>
                  <a:pt x="349263" y="12700"/>
                </a:lnTo>
                <a:lnTo>
                  <a:pt x="375455" y="12700"/>
                </a:lnTo>
                <a:lnTo>
                  <a:pt x="369505" y="0"/>
                </a:lnTo>
                <a:close/>
              </a:path>
            </a:pathLst>
          </a:custGeom>
          <a:solidFill>
            <a:srgbClr val="ED3624"/>
          </a:solidFill>
        </p:spPr>
        <p:txBody>
          <a:bodyPr wrap="square" lIns="0" tIns="0" rIns="0" bIns="0" rtlCol="0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BDDE89E-36EB-7B29-4FFF-32B332CF3D0F}"/>
                  </a:ext>
                </a:extLst>
              </p14:cNvPr>
              <p14:cNvContentPartPr/>
              <p14:nvPr/>
            </p14:nvContentPartPr>
            <p14:xfrm>
              <a:off x="2857257" y="109541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BDDE89E-36EB-7B29-4FFF-32B332CF3D0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39257" y="10774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9AD0824-D58C-FBA7-E92D-60C330632DAC}"/>
                  </a:ext>
                </a:extLst>
              </p14:cNvPr>
              <p14:cNvContentPartPr/>
              <p14:nvPr/>
            </p14:nvContentPartPr>
            <p14:xfrm>
              <a:off x="3221937" y="106121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9AD0824-D58C-FBA7-E92D-60C330632D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03937" y="10435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79E3112-BB55-87D7-55B3-EE6265E76712}"/>
                  </a:ext>
                </a:extLst>
              </p14:cNvPr>
              <p14:cNvContentPartPr/>
              <p14:nvPr/>
            </p14:nvContentPartPr>
            <p14:xfrm>
              <a:off x="3516057" y="101837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79E3112-BB55-87D7-55B3-EE6265E767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8417" y="10007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6360B6E-2C36-75AD-9AE1-7AB00710D8AF}"/>
                  </a:ext>
                </a:extLst>
              </p14:cNvPr>
              <p14:cNvContentPartPr/>
              <p14:nvPr/>
            </p14:nvContentPartPr>
            <p14:xfrm>
              <a:off x="3540897" y="156125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6360B6E-2C36-75AD-9AE1-7AB00710D8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23257" y="15432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86F2339-5092-39FF-55AE-9ACC9AF890A4}"/>
                  </a:ext>
                </a:extLst>
              </p14:cNvPr>
              <p14:cNvContentPartPr/>
              <p14:nvPr/>
            </p14:nvContentPartPr>
            <p14:xfrm>
              <a:off x="3216537" y="163145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86F2339-5092-39FF-55AE-9ACC9AF890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98537" y="16138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8246B6F-9F75-7480-CF83-E1C78FB7EBA5}"/>
                  </a:ext>
                </a:extLst>
              </p14:cNvPr>
              <p14:cNvContentPartPr/>
              <p14:nvPr/>
            </p14:nvContentPartPr>
            <p14:xfrm>
              <a:off x="2908017" y="164873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8246B6F-9F75-7480-CF83-E1C78FB7EB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90377" y="16307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08BCD80-39A0-D5AE-EF1B-E444B5DB6E9D}"/>
                  </a:ext>
                </a:extLst>
              </p14:cNvPr>
              <p14:cNvContentPartPr/>
              <p14:nvPr/>
            </p14:nvContentPartPr>
            <p14:xfrm>
              <a:off x="2996937" y="248969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08BCD80-39A0-D5AE-EF1B-E444B5DB6E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8937" y="24716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0153C42-EA14-0491-5564-CACF1F19EDEF}"/>
                  </a:ext>
                </a:extLst>
              </p14:cNvPr>
              <p14:cNvContentPartPr/>
              <p14:nvPr/>
            </p14:nvContentPartPr>
            <p14:xfrm>
              <a:off x="3197817" y="2511297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0153C42-EA14-0491-5564-CACF1F19ED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79817" y="24932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50A00EB-B573-0A31-D482-EF96C333D5BF}"/>
                  </a:ext>
                </a:extLst>
              </p14:cNvPr>
              <p14:cNvContentPartPr/>
              <p14:nvPr/>
            </p14:nvContentPartPr>
            <p14:xfrm>
              <a:off x="3452337" y="2470617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50A00EB-B573-0A31-D482-EF96C333D5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34697" y="245261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720375" y="178724"/>
            <a:ext cx="1162685" cy="3136900"/>
            <a:chOff x="2720375" y="178724"/>
            <a:chExt cx="1162685" cy="31369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5409" y="285017"/>
              <a:ext cx="1094115" cy="283311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720375" y="178724"/>
              <a:ext cx="1162685" cy="3136900"/>
            </a:xfrm>
            <a:custGeom>
              <a:avLst/>
              <a:gdLst/>
              <a:ahLst/>
              <a:cxnLst/>
              <a:rect l="l" t="t" r="r" b="b"/>
              <a:pathLst>
                <a:path w="1162685" h="3136900">
                  <a:moveTo>
                    <a:pt x="413264" y="1958444"/>
                  </a:moveTo>
                  <a:lnTo>
                    <a:pt x="386835" y="1963818"/>
                  </a:lnTo>
                  <a:lnTo>
                    <a:pt x="382305" y="2057400"/>
                  </a:lnTo>
                  <a:lnTo>
                    <a:pt x="379081" y="2108200"/>
                  </a:lnTo>
                  <a:lnTo>
                    <a:pt x="376775" y="2146300"/>
                  </a:lnTo>
                  <a:lnTo>
                    <a:pt x="373095" y="2197100"/>
                  </a:lnTo>
                  <a:lnTo>
                    <a:pt x="370775" y="2235200"/>
                  </a:lnTo>
                  <a:lnTo>
                    <a:pt x="366633" y="2286000"/>
                  </a:lnTo>
                  <a:lnTo>
                    <a:pt x="363754" y="2324100"/>
                  </a:lnTo>
                  <a:lnTo>
                    <a:pt x="360048" y="2374900"/>
                  </a:lnTo>
                  <a:lnTo>
                    <a:pt x="357284" y="2400300"/>
                  </a:lnTo>
                  <a:lnTo>
                    <a:pt x="354046" y="2451100"/>
                  </a:lnTo>
                  <a:lnTo>
                    <a:pt x="351744" y="2476500"/>
                  </a:lnTo>
                  <a:lnTo>
                    <a:pt x="348508" y="2527300"/>
                  </a:lnTo>
                  <a:lnTo>
                    <a:pt x="346213" y="2552700"/>
                  </a:lnTo>
                  <a:lnTo>
                    <a:pt x="342859" y="2603500"/>
                  </a:lnTo>
                  <a:lnTo>
                    <a:pt x="340103" y="2628900"/>
                  </a:lnTo>
                  <a:lnTo>
                    <a:pt x="337315" y="2667000"/>
                  </a:lnTo>
                  <a:lnTo>
                    <a:pt x="335028" y="2692400"/>
                  </a:lnTo>
                  <a:lnTo>
                    <a:pt x="331334" y="2730500"/>
                  </a:lnTo>
                  <a:lnTo>
                    <a:pt x="324867" y="2806700"/>
                  </a:lnTo>
                  <a:lnTo>
                    <a:pt x="322252" y="2832100"/>
                  </a:lnTo>
                  <a:lnTo>
                    <a:pt x="318335" y="2857500"/>
                  </a:lnTo>
                  <a:lnTo>
                    <a:pt x="315648" y="2882900"/>
                  </a:lnTo>
                  <a:lnTo>
                    <a:pt x="311425" y="2908300"/>
                  </a:lnTo>
                  <a:lnTo>
                    <a:pt x="308625" y="2933700"/>
                  </a:lnTo>
                  <a:lnTo>
                    <a:pt x="304022" y="2971800"/>
                  </a:lnTo>
                  <a:lnTo>
                    <a:pt x="300805" y="2997200"/>
                  </a:lnTo>
                  <a:lnTo>
                    <a:pt x="296995" y="3035300"/>
                  </a:lnTo>
                  <a:lnTo>
                    <a:pt x="289664" y="3073400"/>
                  </a:lnTo>
                  <a:lnTo>
                    <a:pt x="286867" y="3098800"/>
                  </a:lnTo>
                  <a:lnTo>
                    <a:pt x="280671" y="3136900"/>
                  </a:lnTo>
                  <a:lnTo>
                    <a:pt x="306945" y="3136900"/>
                  </a:lnTo>
                  <a:lnTo>
                    <a:pt x="312794" y="3098800"/>
                  </a:lnTo>
                  <a:lnTo>
                    <a:pt x="315536" y="3086100"/>
                  </a:lnTo>
                  <a:lnTo>
                    <a:pt x="322977" y="3035300"/>
                  </a:lnTo>
                  <a:lnTo>
                    <a:pt x="326783" y="2997200"/>
                  </a:lnTo>
                  <a:lnTo>
                    <a:pt x="330028" y="2971800"/>
                  </a:lnTo>
                  <a:lnTo>
                    <a:pt x="334658" y="2933700"/>
                  </a:lnTo>
                  <a:lnTo>
                    <a:pt x="337397" y="2908300"/>
                  </a:lnTo>
                  <a:lnTo>
                    <a:pt x="341483" y="2882900"/>
                  </a:lnTo>
                  <a:lnTo>
                    <a:pt x="344336" y="2870200"/>
                  </a:lnTo>
                  <a:lnTo>
                    <a:pt x="348035" y="2832100"/>
                  </a:lnTo>
                  <a:lnTo>
                    <a:pt x="350960" y="2819400"/>
                  </a:lnTo>
                  <a:lnTo>
                    <a:pt x="357418" y="2730500"/>
                  </a:lnTo>
                  <a:lnTo>
                    <a:pt x="361109" y="2692400"/>
                  </a:lnTo>
                  <a:lnTo>
                    <a:pt x="363438" y="2667000"/>
                  </a:lnTo>
                  <a:lnTo>
                    <a:pt x="366190" y="2628900"/>
                  </a:lnTo>
                  <a:lnTo>
                    <a:pt x="368974" y="2603500"/>
                  </a:lnTo>
                  <a:lnTo>
                    <a:pt x="372313" y="2552700"/>
                  </a:lnTo>
                  <a:lnTo>
                    <a:pt x="374633" y="2527300"/>
                  </a:lnTo>
                  <a:lnTo>
                    <a:pt x="377861" y="2489200"/>
                  </a:lnTo>
                  <a:lnTo>
                    <a:pt x="380174" y="2451100"/>
                  </a:lnTo>
                  <a:lnTo>
                    <a:pt x="383399" y="2413000"/>
                  </a:lnTo>
                  <a:lnTo>
                    <a:pt x="389854" y="2324100"/>
                  </a:lnTo>
                  <a:lnTo>
                    <a:pt x="392746" y="2286000"/>
                  </a:lnTo>
                  <a:lnTo>
                    <a:pt x="396913" y="2235200"/>
                  </a:lnTo>
                  <a:lnTo>
                    <a:pt x="399209" y="2197100"/>
                  </a:lnTo>
                  <a:lnTo>
                    <a:pt x="402913" y="2159000"/>
                  </a:lnTo>
                  <a:lnTo>
                    <a:pt x="405225" y="2120900"/>
                  </a:lnTo>
                  <a:lnTo>
                    <a:pt x="408463" y="2057400"/>
                  </a:lnTo>
                  <a:lnTo>
                    <a:pt x="413264" y="1958444"/>
                  </a:lnTo>
                  <a:close/>
                </a:path>
                <a:path w="1162685" h="3136900">
                  <a:moveTo>
                    <a:pt x="694022" y="1915411"/>
                  </a:moveTo>
                  <a:lnTo>
                    <a:pt x="664521" y="1943100"/>
                  </a:lnTo>
                  <a:lnTo>
                    <a:pt x="659893" y="1993900"/>
                  </a:lnTo>
                  <a:lnTo>
                    <a:pt x="656652" y="2032000"/>
                  </a:lnTo>
                  <a:lnTo>
                    <a:pt x="652382" y="2070100"/>
                  </a:lnTo>
                  <a:lnTo>
                    <a:pt x="649159" y="2108200"/>
                  </a:lnTo>
                  <a:lnTo>
                    <a:pt x="644538" y="2159000"/>
                  </a:lnTo>
                  <a:lnTo>
                    <a:pt x="641752" y="2184400"/>
                  </a:lnTo>
                  <a:lnTo>
                    <a:pt x="637600" y="2235200"/>
                  </a:lnTo>
                  <a:lnTo>
                    <a:pt x="634377" y="2273300"/>
                  </a:lnTo>
                  <a:lnTo>
                    <a:pt x="627352" y="2349500"/>
                  </a:lnTo>
                  <a:lnTo>
                    <a:pt x="622734" y="2400300"/>
                  </a:lnTo>
                  <a:lnTo>
                    <a:pt x="619955" y="2425700"/>
                  </a:lnTo>
                  <a:lnTo>
                    <a:pt x="615349" y="2476500"/>
                  </a:lnTo>
                  <a:lnTo>
                    <a:pt x="611684" y="2514600"/>
                  </a:lnTo>
                  <a:lnTo>
                    <a:pt x="606946" y="2552700"/>
                  </a:lnTo>
                  <a:lnTo>
                    <a:pt x="603279" y="2578100"/>
                  </a:lnTo>
                  <a:lnTo>
                    <a:pt x="597726" y="2628900"/>
                  </a:lnTo>
                  <a:lnTo>
                    <a:pt x="593618" y="2654300"/>
                  </a:lnTo>
                  <a:lnTo>
                    <a:pt x="587468" y="2705100"/>
                  </a:lnTo>
                  <a:lnTo>
                    <a:pt x="583295" y="2743200"/>
                  </a:lnTo>
                  <a:lnTo>
                    <a:pt x="577763" y="2781300"/>
                  </a:lnTo>
                  <a:lnTo>
                    <a:pt x="574040" y="2819400"/>
                  </a:lnTo>
                  <a:lnTo>
                    <a:pt x="568558" y="2857500"/>
                  </a:lnTo>
                  <a:lnTo>
                    <a:pt x="565367" y="2882900"/>
                  </a:lnTo>
                  <a:lnTo>
                    <a:pt x="556502" y="2933700"/>
                  </a:lnTo>
                  <a:lnTo>
                    <a:pt x="551808" y="2959100"/>
                  </a:lnTo>
                  <a:lnTo>
                    <a:pt x="548603" y="2984500"/>
                  </a:lnTo>
                  <a:lnTo>
                    <a:pt x="543874" y="3022600"/>
                  </a:lnTo>
                  <a:lnTo>
                    <a:pt x="541139" y="3035300"/>
                  </a:lnTo>
                  <a:lnTo>
                    <a:pt x="529551" y="3111500"/>
                  </a:lnTo>
                  <a:lnTo>
                    <a:pt x="527190" y="3136900"/>
                  </a:lnTo>
                  <a:lnTo>
                    <a:pt x="553238" y="3136900"/>
                  </a:lnTo>
                  <a:lnTo>
                    <a:pt x="555494" y="3111500"/>
                  </a:lnTo>
                  <a:lnTo>
                    <a:pt x="566986" y="3048000"/>
                  </a:lnTo>
                  <a:lnTo>
                    <a:pt x="569790" y="3022600"/>
                  </a:lnTo>
                  <a:lnTo>
                    <a:pt x="574526" y="2984500"/>
                  </a:lnTo>
                  <a:lnTo>
                    <a:pt x="577782" y="2971800"/>
                  </a:lnTo>
                  <a:lnTo>
                    <a:pt x="582320" y="2933700"/>
                  </a:lnTo>
                  <a:lnTo>
                    <a:pt x="590998" y="2882900"/>
                  </a:lnTo>
                  <a:lnTo>
                    <a:pt x="594499" y="2870200"/>
                  </a:lnTo>
                  <a:lnTo>
                    <a:pt x="600096" y="2819400"/>
                  </a:lnTo>
                  <a:lnTo>
                    <a:pt x="603759" y="2781300"/>
                  </a:lnTo>
                  <a:lnTo>
                    <a:pt x="609305" y="2743200"/>
                  </a:lnTo>
                  <a:lnTo>
                    <a:pt x="613441" y="2705100"/>
                  </a:lnTo>
                  <a:lnTo>
                    <a:pt x="619525" y="2667000"/>
                  </a:lnTo>
                  <a:lnTo>
                    <a:pt x="623724" y="2628900"/>
                  </a:lnTo>
                  <a:lnTo>
                    <a:pt x="629250" y="2590800"/>
                  </a:lnTo>
                  <a:lnTo>
                    <a:pt x="632969" y="2552700"/>
                  </a:lnTo>
                  <a:lnTo>
                    <a:pt x="637694" y="2514600"/>
                  </a:lnTo>
                  <a:lnTo>
                    <a:pt x="641416" y="2476500"/>
                  </a:lnTo>
                  <a:lnTo>
                    <a:pt x="646042" y="2438400"/>
                  </a:lnTo>
                  <a:lnTo>
                    <a:pt x="648802" y="2400300"/>
                  </a:lnTo>
                  <a:lnTo>
                    <a:pt x="653417" y="2349500"/>
                  </a:lnTo>
                  <a:lnTo>
                    <a:pt x="660469" y="2286000"/>
                  </a:lnTo>
                  <a:lnTo>
                    <a:pt x="663709" y="2247900"/>
                  </a:lnTo>
                  <a:lnTo>
                    <a:pt x="667866" y="2197100"/>
                  </a:lnTo>
                  <a:lnTo>
                    <a:pt x="670619" y="2159000"/>
                  </a:lnTo>
                  <a:lnTo>
                    <a:pt x="675232" y="2108200"/>
                  </a:lnTo>
                  <a:lnTo>
                    <a:pt x="678472" y="2082800"/>
                  </a:lnTo>
                  <a:lnTo>
                    <a:pt x="685962" y="1993900"/>
                  </a:lnTo>
                  <a:lnTo>
                    <a:pt x="690567" y="1943100"/>
                  </a:lnTo>
                  <a:lnTo>
                    <a:pt x="693814" y="1917700"/>
                  </a:lnTo>
                  <a:lnTo>
                    <a:pt x="694022" y="1915411"/>
                  </a:lnTo>
                  <a:close/>
                </a:path>
                <a:path w="1162685" h="3136900">
                  <a:moveTo>
                    <a:pt x="388049" y="1937671"/>
                  </a:moveTo>
                  <a:lnTo>
                    <a:pt x="361174" y="1943100"/>
                  </a:lnTo>
                  <a:lnTo>
                    <a:pt x="268354" y="1943100"/>
                  </a:lnTo>
                  <a:lnTo>
                    <a:pt x="234577" y="1955800"/>
                  </a:lnTo>
                  <a:lnTo>
                    <a:pt x="46548" y="1955800"/>
                  </a:lnTo>
                  <a:lnTo>
                    <a:pt x="47355" y="1968500"/>
                  </a:lnTo>
                  <a:lnTo>
                    <a:pt x="48745" y="1981200"/>
                  </a:lnTo>
                  <a:lnTo>
                    <a:pt x="236987" y="1981200"/>
                  </a:lnTo>
                  <a:lnTo>
                    <a:pt x="271066" y="1968500"/>
                  </a:lnTo>
                  <a:lnTo>
                    <a:pt x="363815" y="1968500"/>
                  </a:lnTo>
                  <a:lnTo>
                    <a:pt x="386835" y="1963818"/>
                  </a:lnTo>
                  <a:lnTo>
                    <a:pt x="387838" y="1943100"/>
                  </a:lnTo>
                  <a:lnTo>
                    <a:pt x="388049" y="1937671"/>
                  </a:lnTo>
                  <a:close/>
                </a:path>
                <a:path w="1162685" h="3136900">
                  <a:moveTo>
                    <a:pt x="414423" y="1932343"/>
                  </a:moveTo>
                  <a:lnTo>
                    <a:pt x="388049" y="1937671"/>
                  </a:lnTo>
                  <a:lnTo>
                    <a:pt x="387838" y="1943100"/>
                  </a:lnTo>
                  <a:lnTo>
                    <a:pt x="386835" y="1963818"/>
                  </a:lnTo>
                  <a:lnTo>
                    <a:pt x="413264" y="1958444"/>
                  </a:lnTo>
                  <a:lnTo>
                    <a:pt x="414008" y="1943100"/>
                  </a:lnTo>
                  <a:lnTo>
                    <a:pt x="414423" y="1932343"/>
                  </a:lnTo>
                  <a:close/>
                </a:path>
                <a:path w="1162685" h="3136900">
                  <a:moveTo>
                    <a:pt x="669786" y="1895171"/>
                  </a:moveTo>
                  <a:lnTo>
                    <a:pt x="639551" y="1905000"/>
                  </a:lnTo>
                  <a:lnTo>
                    <a:pt x="576554" y="1917700"/>
                  </a:lnTo>
                  <a:lnTo>
                    <a:pt x="527778" y="1917700"/>
                  </a:lnTo>
                  <a:lnTo>
                    <a:pt x="465738" y="1930400"/>
                  </a:lnTo>
                  <a:lnTo>
                    <a:pt x="424045" y="1930400"/>
                  </a:lnTo>
                  <a:lnTo>
                    <a:pt x="414423" y="1932343"/>
                  </a:lnTo>
                  <a:lnTo>
                    <a:pt x="414008" y="1943100"/>
                  </a:lnTo>
                  <a:lnTo>
                    <a:pt x="413264" y="1958444"/>
                  </a:lnTo>
                  <a:lnTo>
                    <a:pt x="426271" y="1955800"/>
                  </a:lnTo>
                  <a:lnTo>
                    <a:pt x="468823" y="1955800"/>
                  </a:lnTo>
                  <a:lnTo>
                    <a:pt x="531185" y="1943100"/>
                  </a:lnTo>
                  <a:lnTo>
                    <a:pt x="580734" y="1943100"/>
                  </a:lnTo>
                  <a:lnTo>
                    <a:pt x="643987" y="1930400"/>
                  </a:lnTo>
                  <a:lnTo>
                    <a:pt x="667058" y="1923050"/>
                  </a:lnTo>
                  <a:lnTo>
                    <a:pt x="667735" y="1917700"/>
                  </a:lnTo>
                  <a:lnTo>
                    <a:pt x="669786" y="1895171"/>
                  </a:lnTo>
                  <a:close/>
                </a:path>
                <a:path w="1162685" h="3136900">
                  <a:moveTo>
                    <a:pt x="351918" y="25400"/>
                  </a:moveTo>
                  <a:lnTo>
                    <a:pt x="325558" y="25400"/>
                  </a:lnTo>
                  <a:lnTo>
                    <a:pt x="331346" y="76200"/>
                  </a:lnTo>
                  <a:lnTo>
                    <a:pt x="336407" y="127000"/>
                  </a:lnTo>
                  <a:lnTo>
                    <a:pt x="342390" y="203200"/>
                  </a:lnTo>
                  <a:lnTo>
                    <a:pt x="343287" y="228600"/>
                  </a:lnTo>
                  <a:lnTo>
                    <a:pt x="345742" y="254000"/>
                  </a:lnTo>
                  <a:lnTo>
                    <a:pt x="346640" y="279400"/>
                  </a:lnTo>
                  <a:lnTo>
                    <a:pt x="348493" y="304800"/>
                  </a:lnTo>
                  <a:lnTo>
                    <a:pt x="351721" y="381000"/>
                  </a:lnTo>
                  <a:lnTo>
                    <a:pt x="353109" y="406400"/>
                  </a:lnTo>
                  <a:lnTo>
                    <a:pt x="354951" y="444500"/>
                  </a:lnTo>
                  <a:lnTo>
                    <a:pt x="358648" y="508000"/>
                  </a:lnTo>
                  <a:lnTo>
                    <a:pt x="360495" y="546100"/>
                  </a:lnTo>
                  <a:lnTo>
                    <a:pt x="362802" y="596900"/>
                  </a:lnTo>
                  <a:lnTo>
                    <a:pt x="364185" y="622300"/>
                  </a:lnTo>
                  <a:lnTo>
                    <a:pt x="367549" y="660400"/>
                  </a:lnTo>
                  <a:lnTo>
                    <a:pt x="369384" y="698500"/>
                  </a:lnTo>
                  <a:lnTo>
                    <a:pt x="372149" y="749300"/>
                  </a:lnTo>
                  <a:lnTo>
                    <a:pt x="374464" y="787400"/>
                  </a:lnTo>
                  <a:lnTo>
                    <a:pt x="377230" y="838200"/>
                  </a:lnTo>
                  <a:lnTo>
                    <a:pt x="379073" y="863600"/>
                  </a:lnTo>
                  <a:lnTo>
                    <a:pt x="385986" y="1054100"/>
                  </a:lnTo>
                  <a:lnTo>
                    <a:pt x="386904" y="1117600"/>
                  </a:lnTo>
                  <a:lnTo>
                    <a:pt x="387365" y="1143000"/>
                  </a:lnTo>
                  <a:lnTo>
                    <a:pt x="387827" y="1206500"/>
                  </a:lnTo>
                  <a:lnTo>
                    <a:pt x="388289" y="1244600"/>
                  </a:lnTo>
                  <a:lnTo>
                    <a:pt x="388866" y="1295400"/>
                  </a:lnTo>
                  <a:lnTo>
                    <a:pt x="389789" y="1397000"/>
                  </a:lnTo>
                  <a:lnTo>
                    <a:pt x="390251" y="1435100"/>
                  </a:lnTo>
                  <a:lnTo>
                    <a:pt x="390712" y="1485900"/>
                  </a:lnTo>
                  <a:lnTo>
                    <a:pt x="391175" y="1524000"/>
                  </a:lnTo>
                  <a:lnTo>
                    <a:pt x="391634" y="1587500"/>
                  </a:lnTo>
                  <a:lnTo>
                    <a:pt x="391520" y="1816100"/>
                  </a:lnTo>
                  <a:lnTo>
                    <a:pt x="391175" y="1854200"/>
                  </a:lnTo>
                  <a:lnTo>
                    <a:pt x="389693" y="1895171"/>
                  </a:lnTo>
                  <a:lnTo>
                    <a:pt x="388049" y="1937671"/>
                  </a:lnTo>
                  <a:lnTo>
                    <a:pt x="414423" y="1932343"/>
                  </a:lnTo>
                  <a:lnTo>
                    <a:pt x="415966" y="1892300"/>
                  </a:lnTo>
                  <a:lnTo>
                    <a:pt x="417366" y="1854200"/>
                  </a:lnTo>
                  <a:lnTo>
                    <a:pt x="417713" y="1816100"/>
                  </a:lnTo>
                  <a:lnTo>
                    <a:pt x="417828" y="1587500"/>
                  </a:lnTo>
                  <a:lnTo>
                    <a:pt x="417366" y="1524000"/>
                  </a:lnTo>
                  <a:lnTo>
                    <a:pt x="416905" y="1485900"/>
                  </a:lnTo>
                  <a:lnTo>
                    <a:pt x="416443" y="1435100"/>
                  </a:lnTo>
                  <a:lnTo>
                    <a:pt x="415982" y="1397000"/>
                  </a:lnTo>
                  <a:lnTo>
                    <a:pt x="415058" y="1295400"/>
                  </a:lnTo>
                  <a:lnTo>
                    <a:pt x="414481" y="1244600"/>
                  </a:lnTo>
                  <a:lnTo>
                    <a:pt x="414019" y="1206500"/>
                  </a:lnTo>
                  <a:lnTo>
                    <a:pt x="413558" y="1143000"/>
                  </a:lnTo>
                  <a:lnTo>
                    <a:pt x="413096" y="1117600"/>
                  </a:lnTo>
                  <a:lnTo>
                    <a:pt x="412168" y="1054100"/>
                  </a:lnTo>
                  <a:lnTo>
                    <a:pt x="407082" y="914400"/>
                  </a:lnTo>
                  <a:lnTo>
                    <a:pt x="386698" y="914400"/>
                  </a:lnTo>
                  <a:lnTo>
                    <a:pt x="406910" y="909676"/>
                  </a:lnTo>
                  <a:lnTo>
                    <a:pt x="406157" y="889000"/>
                  </a:lnTo>
                  <a:lnTo>
                    <a:pt x="383759" y="889000"/>
                  </a:lnTo>
                  <a:lnTo>
                    <a:pt x="405967" y="883789"/>
                  </a:lnTo>
                  <a:lnTo>
                    <a:pt x="405232" y="863600"/>
                  </a:lnTo>
                  <a:lnTo>
                    <a:pt x="403382" y="838200"/>
                  </a:lnTo>
                  <a:lnTo>
                    <a:pt x="400610" y="787400"/>
                  </a:lnTo>
                  <a:lnTo>
                    <a:pt x="398308" y="749300"/>
                  </a:lnTo>
                  <a:lnTo>
                    <a:pt x="395533" y="698500"/>
                  </a:lnTo>
                  <a:lnTo>
                    <a:pt x="393675" y="660400"/>
                  </a:lnTo>
                  <a:lnTo>
                    <a:pt x="390347" y="622300"/>
                  </a:lnTo>
                  <a:lnTo>
                    <a:pt x="388960" y="584200"/>
                  </a:lnTo>
                  <a:lnTo>
                    <a:pt x="386650" y="546100"/>
                  </a:lnTo>
                  <a:lnTo>
                    <a:pt x="384804" y="508000"/>
                  </a:lnTo>
                  <a:lnTo>
                    <a:pt x="381116" y="444500"/>
                  </a:lnTo>
                  <a:lnTo>
                    <a:pt x="379265" y="393700"/>
                  </a:lnTo>
                  <a:lnTo>
                    <a:pt x="377883" y="368300"/>
                  </a:lnTo>
                  <a:lnTo>
                    <a:pt x="374650" y="304800"/>
                  </a:lnTo>
                  <a:lnTo>
                    <a:pt x="372809" y="279400"/>
                  </a:lnTo>
                  <a:lnTo>
                    <a:pt x="371861" y="254000"/>
                  </a:lnTo>
                  <a:lnTo>
                    <a:pt x="369468" y="215900"/>
                  </a:lnTo>
                  <a:lnTo>
                    <a:pt x="368519" y="203200"/>
                  </a:lnTo>
                  <a:lnTo>
                    <a:pt x="362499" y="127000"/>
                  </a:lnTo>
                  <a:lnTo>
                    <a:pt x="357405" y="76200"/>
                  </a:lnTo>
                  <a:lnTo>
                    <a:pt x="351918" y="25400"/>
                  </a:lnTo>
                  <a:close/>
                </a:path>
                <a:path w="1162685" h="3136900">
                  <a:moveTo>
                    <a:pt x="696487" y="1888246"/>
                  </a:moveTo>
                  <a:lnTo>
                    <a:pt x="678619" y="1892300"/>
                  </a:lnTo>
                  <a:lnTo>
                    <a:pt x="669786" y="1895171"/>
                  </a:lnTo>
                  <a:lnTo>
                    <a:pt x="667735" y="1917700"/>
                  </a:lnTo>
                  <a:lnTo>
                    <a:pt x="667058" y="1923050"/>
                  </a:lnTo>
                  <a:lnTo>
                    <a:pt x="683855" y="1917700"/>
                  </a:lnTo>
                  <a:lnTo>
                    <a:pt x="694022" y="1915411"/>
                  </a:lnTo>
                  <a:lnTo>
                    <a:pt x="696487" y="1888246"/>
                  </a:lnTo>
                  <a:close/>
                </a:path>
                <a:path w="1162685" h="3136900">
                  <a:moveTo>
                    <a:pt x="1079840" y="1803400"/>
                  </a:moveTo>
                  <a:lnTo>
                    <a:pt x="1002132" y="1803400"/>
                  </a:lnTo>
                  <a:lnTo>
                    <a:pt x="969764" y="1816100"/>
                  </a:lnTo>
                  <a:lnTo>
                    <a:pt x="932676" y="1828800"/>
                  </a:lnTo>
                  <a:lnTo>
                    <a:pt x="855882" y="1854200"/>
                  </a:lnTo>
                  <a:lnTo>
                    <a:pt x="817605" y="1854200"/>
                  </a:lnTo>
                  <a:lnTo>
                    <a:pt x="769872" y="1866900"/>
                  </a:lnTo>
                  <a:lnTo>
                    <a:pt x="734595" y="1879600"/>
                  </a:lnTo>
                  <a:lnTo>
                    <a:pt x="696487" y="1888246"/>
                  </a:lnTo>
                  <a:lnTo>
                    <a:pt x="694022" y="1915411"/>
                  </a:lnTo>
                  <a:lnTo>
                    <a:pt x="740281" y="1905000"/>
                  </a:lnTo>
                  <a:lnTo>
                    <a:pt x="776323" y="1892300"/>
                  </a:lnTo>
                  <a:lnTo>
                    <a:pt x="824143" y="1879600"/>
                  </a:lnTo>
                  <a:lnTo>
                    <a:pt x="862956" y="1879600"/>
                  </a:lnTo>
                  <a:lnTo>
                    <a:pt x="940108" y="1854200"/>
                  </a:lnTo>
                  <a:lnTo>
                    <a:pt x="977339" y="1841500"/>
                  </a:lnTo>
                  <a:lnTo>
                    <a:pt x="1010111" y="1828800"/>
                  </a:lnTo>
                  <a:lnTo>
                    <a:pt x="1037805" y="1828800"/>
                  </a:lnTo>
                  <a:lnTo>
                    <a:pt x="1060891" y="1816100"/>
                  </a:lnTo>
                  <a:lnTo>
                    <a:pt x="1079840" y="1803400"/>
                  </a:lnTo>
                  <a:close/>
                </a:path>
                <a:path w="1162685" h="3136900">
                  <a:moveTo>
                    <a:pt x="732878" y="850900"/>
                  </a:moveTo>
                  <a:lnTo>
                    <a:pt x="721956" y="850900"/>
                  </a:lnTo>
                  <a:lnTo>
                    <a:pt x="706685" y="854406"/>
                  </a:lnTo>
                  <a:lnTo>
                    <a:pt x="706685" y="1295400"/>
                  </a:lnTo>
                  <a:lnTo>
                    <a:pt x="706225" y="1333500"/>
                  </a:lnTo>
                  <a:lnTo>
                    <a:pt x="704385" y="1397000"/>
                  </a:lnTo>
                  <a:lnTo>
                    <a:pt x="703003" y="1435100"/>
                  </a:lnTo>
                  <a:lnTo>
                    <a:pt x="700580" y="1485900"/>
                  </a:lnTo>
                  <a:lnTo>
                    <a:pt x="698733" y="1536700"/>
                  </a:lnTo>
                  <a:lnTo>
                    <a:pt x="694141" y="1612900"/>
                  </a:lnTo>
                  <a:lnTo>
                    <a:pt x="687687" y="1701800"/>
                  </a:lnTo>
                  <a:lnTo>
                    <a:pt x="683535" y="1752600"/>
                  </a:lnTo>
                  <a:lnTo>
                    <a:pt x="680321" y="1790700"/>
                  </a:lnTo>
                  <a:lnTo>
                    <a:pt x="675601" y="1828800"/>
                  </a:lnTo>
                  <a:lnTo>
                    <a:pt x="672359" y="1866900"/>
                  </a:lnTo>
                  <a:lnTo>
                    <a:pt x="669786" y="1895171"/>
                  </a:lnTo>
                  <a:lnTo>
                    <a:pt x="678619" y="1892300"/>
                  </a:lnTo>
                  <a:lnTo>
                    <a:pt x="696487" y="1888246"/>
                  </a:lnTo>
                  <a:lnTo>
                    <a:pt x="698423" y="1866900"/>
                  </a:lnTo>
                  <a:lnTo>
                    <a:pt x="701644" y="1841500"/>
                  </a:lnTo>
                  <a:lnTo>
                    <a:pt x="706387" y="1790700"/>
                  </a:lnTo>
                  <a:lnTo>
                    <a:pt x="709636" y="1752600"/>
                  </a:lnTo>
                  <a:lnTo>
                    <a:pt x="713793" y="1701800"/>
                  </a:lnTo>
                  <a:lnTo>
                    <a:pt x="716574" y="1676400"/>
                  </a:lnTo>
                  <a:lnTo>
                    <a:pt x="720265" y="1612900"/>
                  </a:lnTo>
                  <a:lnTo>
                    <a:pt x="722591" y="1587500"/>
                  </a:lnTo>
                  <a:lnTo>
                    <a:pt x="724904" y="1536700"/>
                  </a:lnTo>
                  <a:lnTo>
                    <a:pt x="726751" y="1485900"/>
                  </a:lnTo>
                  <a:lnTo>
                    <a:pt x="729174" y="1435100"/>
                  </a:lnTo>
                  <a:lnTo>
                    <a:pt x="730561" y="1397000"/>
                  </a:lnTo>
                  <a:lnTo>
                    <a:pt x="732414" y="1333500"/>
                  </a:lnTo>
                  <a:lnTo>
                    <a:pt x="732878" y="1295400"/>
                  </a:lnTo>
                  <a:lnTo>
                    <a:pt x="732878" y="850900"/>
                  </a:lnTo>
                  <a:close/>
                </a:path>
                <a:path w="1162685" h="3136900">
                  <a:moveTo>
                    <a:pt x="1102760" y="1765300"/>
                  </a:moveTo>
                  <a:lnTo>
                    <a:pt x="1096936" y="1778000"/>
                  </a:lnTo>
                  <a:lnTo>
                    <a:pt x="1070603" y="1778000"/>
                  </a:lnTo>
                  <a:lnTo>
                    <a:pt x="1052061" y="1790700"/>
                  </a:lnTo>
                  <a:lnTo>
                    <a:pt x="1029400" y="1803400"/>
                  </a:lnTo>
                  <a:lnTo>
                    <a:pt x="1099554" y="1803400"/>
                  </a:lnTo>
                  <a:lnTo>
                    <a:pt x="1102760" y="1765300"/>
                  </a:lnTo>
                  <a:close/>
                </a:path>
                <a:path w="1162685" h="3136900">
                  <a:moveTo>
                    <a:pt x="379995" y="889000"/>
                  </a:moveTo>
                  <a:lnTo>
                    <a:pt x="295982" y="889000"/>
                  </a:lnTo>
                  <a:lnTo>
                    <a:pt x="259435" y="901700"/>
                  </a:lnTo>
                  <a:lnTo>
                    <a:pt x="2827" y="901700"/>
                  </a:lnTo>
                  <a:lnTo>
                    <a:pt x="1689" y="914400"/>
                  </a:lnTo>
                  <a:lnTo>
                    <a:pt x="0" y="927100"/>
                  </a:lnTo>
                  <a:lnTo>
                    <a:pt x="261291" y="927100"/>
                  </a:lnTo>
                  <a:lnTo>
                    <a:pt x="298140" y="914400"/>
                  </a:lnTo>
                  <a:lnTo>
                    <a:pt x="380916" y="914400"/>
                  </a:lnTo>
                  <a:lnTo>
                    <a:pt x="379995" y="889000"/>
                  </a:lnTo>
                  <a:close/>
                </a:path>
                <a:path w="1162685" h="3136900">
                  <a:moveTo>
                    <a:pt x="406910" y="909676"/>
                  </a:moveTo>
                  <a:lnTo>
                    <a:pt x="386698" y="914400"/>
                  </a:lnTo>
                  <a:lnTo>
                    <a:pt x="407082" y="914400"/>
                  </a:lnTo>
                  <a:lnTo>
                    <a:pt x="406910" y="909676"/>
                  </a:lnTo>
                  <a:close/>
                </a:path>
                <a:path w="1162685" h="3136900">
                  <a:moveTo>
                    <a:pt x="706685" y="827798"/>
                  </a:moveTo>
                  <a:lnTo>
                    <a:pt x="661433" y="838200"/>
                  </a:lnTo>
                  <a:lnTo>
                    <a:pt x="625279" y="850900"/>
                  </a:lnTo>
                  <a:lnTo>
                    <a:pt x="568467" y="863600"/>
                  </a:lnTo>
                  <a:lnTo>
                    <a:pt x="526290" y="863600"/>
                  </a:lnTo>
                  <a:lnTo>
                    <a:pt x="473497" y="876300"/>
                  </a:lnTo>
                  <a:lnTo>
                    <a:pt x="437892" y="876300"/>
                  </a:lnTo>
                  <a:lnTo>
                    <a:pt x="405967" y="883789"/>
                  </a:lnTo>
                  <a:lnTo>
                    <a:pt x="406910" y="909676"/>
                  </a:lnTo>
                  <a:lnTo>
                    <a:pt x="441044" y="901700"/>
                  </a:lnTo>
                  <a:lnTo>
                    <a:pt x="476987" y="901700"/>
                  </a:lnTo>
                  <a:lnTo>
                    <a:pt x="529904" y="889000"/>
                  </a:lnTo>
                  <a:lnTo>
                    <a:pt x="573125" y="889000"/>
                  </a:lnTo>
                  <a:lnTo>
                    <a:pt x="629639" y="876300"/>
                  </a:lnTo>
                  <a:lnTo>
                    <a:pt x="666650" y="863600"/>
                  </a:lnTo>
                  <a:lnTo>
                    <a:pt x="706685" y="854406"/>
                  </a:lnTo>
                  <a:lnTo>
                    <a:pt x="706685" y="827798"/>
                  </a:lnTo>
                  <a:close/>
                </a:path>
                <a:path w="1162685" h="3136900">
                  <a:moveTo>
                    <a:pt x="405967" y="883789"/>
                  </a:moveTo>
                  <a:lnTo>
                    <a:pt x="383759" y="889000"/>
                  </a:lnTo>
                  <a:lnTo>
                    <a:pt x="406157" y="889000"/>
                  </a:lnTo>
                  <a:lnTo>
                    <a:pt x="405967" y="883789"/>
                  </a:lnTo>
                  <a:close/>
                </a:path>
                <a:path w="1162685" h="3136900">
                  <a:moveTo>
                    <a:pt x="732878" y="825500"/>
                  </a:moveTo>
                  <a:lnTo>
                    <a:pt x="716682" y="825500"/>
                  </a:lnTo>
                  <a:lnTo>
                    <a:pt x="706685" y="827798"/>
                  </a:lnTo>
                  <a:lnTo>
                    <a:pt x="706685" y="854406"/>
                  </a:lnTo>
                  <a:lnTo>
                    <a:pt x="721956" y="850900"/>
                  </a:lnTo>
                  <a:lnTo>
                    <a:pt x="732878" y="850900"/>
                  </a:lnTo>
                  <a:lnTo>
                    <a:pt x="732878" y="825500"/>
                  </a:lnTo>
                  <a:close/>
                </a:path>
                <a:path w="1162685" h="3136900">
                  <a:moveTo>
                    <a:pt x="1160769" y="685800"/>
                  </a:moveTo>
                  <a:lnTo>
                    <a:pt x="1114229" y="698500"/>
                  </a:lnTo>
                  <a:lnTo>
                    <a:pt x="1050781" y="723900"/>
                  </a:lnTo>
                  <a:lnTo>
                    <a:pt x="1011603" y="749300"/>
                  </a:lnTo>
                  <a:lnTo>
                    <a:pt x="979938" y="749300"/>
                  </a:lnTo>
                  <a:lnTo>
                    <a:pt x="931219" y="774700"/>
                  </a:lnTo>
                  <a:lnTo>
                    <a:pt x="895536" y="787400"/>
                  </a:lnTo>
                  <a:lnTo>
                    <a:pt x="842213" y="800100"/>
                  </a:lnTo>
                  <a:lnTo>
                    <a:pt x="801979" y="812800"/>
                  </a:lnTo>
                  <a:lnTo>
                    <a:pt x="751395" y="825500"/>
                  </a:lnTo>
                  <a:lnTo>
                    <a:pt x="732878" y="825500"/>
                  </a:lnTo>
                  <a:lnTo>
                    <a:pt x="732878" y="850900"/>
                  </a:lnTo>
                  <a:lnTo>
                    <a:pt x="757640" y="850900"/>
                  </a:lnTo>
                  <a:lnTo>
                    <a:pt x="808380" y="838200"/>
                  </a:lnTo>
                  <a:lnTo>
                    <a:pt x="849619" y="825500"/>
                  </a:lnTo>
                  <a:lnTo>
                    <a:pt x="903160" y="812800"/>
                  </a:lnTo>
                  <a:lnTo>
                    <a:pt x="939719" y="800100"/>
                  </a:lnTo>
                  <a:lnTo>
                    <a:pt x="988631" y="774700"/>
                  </a:lnTo>
                  <a:lnTo>
                    <a:pt x="1020899" y="762000"/>
                  </a:lnTo>
                  <a:lnTo>
                    <a:pt x="1060657" y="749300"/>
                  </a:lnTo>
                  <a:lnTo>
                    <a:pt x="1124383" y="723900"/>
                  </a:lnTo>
                  <a:lnTo>
                    <a:pt x="1162376" y="711200"/>
                  </a:lnTo>
                  <a:lnTo>
                    <a:pt x="1160769" y="685800"/>
                  </a:lnTo>
                  <a:close/>
                </a:path>
                <a:path w="1162685" h="3136900">
                  <a:moveTo>
                    <a:pt x="700097" y="0"/>
                  </a:moveTo>
                  <a:lnTo>
                    <a:pt x="673900" y="0"/>
                  </a:lnTo>
                  <a:lnTo>
                    <a:pt x="674147" y="12700"/>
                  </a:lnTo>
                  <a:lnTo>
                    <a:pt x="674958" y="38100"/>
                  </a:lnTo>
                  <a:lnTo>
                    <a:pt x="676319" y="50800"/>
                  </a:lnTo>
                  <a:lnTo>
                    <a:pt x="678135" y="76200"/>
                  </a:lnTo>
                  <a:lnTo>
                    <a:pt x="680311" y="101600"/>
                  </a:lnTo>
                  <a:lnTo>
                    <a:pt x="688162" y="177800"/>
                  </a:lnTo>
                  <a:lnTo>
                    <a:pt x="690467" y="203200"/>
                  </a:lnTo>
                  <a:lnTo>
                    <a:pt x="693223" y="241300"/>
                  </a:lnTo>
                  <a:lnTo>
                    <a:pt x="695556" y="266700"/>
                  </a:lnTo>
                  <a:lnTo>
                    <a:pt x="697615" y="292100"/>
                  </a:lnTo>
                  <a:lnTo>
                    <a:pt x="700459" y="330200"/>
                  </a:lnTo>
                  <a:lnTo>
                    <a:pt x="704844" y="444500"/>
                  </a:lnTo>
                  <a:lnTo>
                    <a:pt x="705764" y="482600"/>
                  </a:lnTo>
                  <a:lnTo>
                    <a:pt x="706685" y="558800"/>
                  </a:lnTo>
                  <a:lnTo>
                    <a:pt x="706685" y="827798"/>
                  </a:lnTo>
                  <a:lnTo>
                    <a:pt x="716682" y="825500"/>
                  </a:lnTo>
                  <a:lnTo>
                    <a:pt x="732878" y="825500"/>
                  </a:lnTo>
                  <a:lnTo>
                    <a:pt x="732877" y="558800"/>
                  </a:lnTo>
                  <a:lnTo>
                    <a:pt x="731953" y="482600"/>
                  </a:lnTo>
                  <a:lnTo>
                    <a:pt x="731025" y="444500"/>
                  </a:lnTo>
                  <a:lnTo>
                    <a:pt x="727786" y="355600"/>
                  </a:lnTo>
                  <a:lnTo>
                    <a:pt x="725340" y="304800"/>
                  </a:lnTo>
                  <a:lnTo>
                    <a:pt x="721619" y="254000"/>
                  </a:lnTo>
                  <a:lnTo>
                    <a:pt x="719335" y="241300"/>
                  </a:lnTo>
                  <a:lnTo>
                    <a:pt x="716551" y="203200"/>
                  </a:lnTo>
                  <a:lnTo>
                    <a:pt x="714241" y="177800"/>
                  </a:lnTo>
                  <a:lnTo>
                    <a:pt x="706398" y="88900"/>
                  </a:lnTo>
                  <a:lnTo>
                    <a:pt x="704231" y="76200"/>
                  </a:lnTo>
                  <a:lnTo>
                    <a:pt x="702437" y="50800"/>
                  </a:lnTo>
                  <a:lnTo>
                    <a:pt x="701106" y="25400"/>
                  </a:lnTo>
                  <a:lnTo>
                    <a:pt x="700327" y="12700"/>
                  </a:lnTo>
                  <a:lnTo>
                    <a:pt x="700097" y="0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9395687-723F-B9D9-46D3-1C78EE25D2C4}"/>
                  </a:ext>
                </a:extLst>
              </p14:cNvPr>
              <p14:cNvContentPartPr/>
              <p14:nvPr/>
            </p14:nvContentPartPr>
            <p14:xfrm>
              <a:off x="2960577" y="894897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9395687-723F-B9D9-46D3-1C78EE25D2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2577" y="8772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BBDFA4E-85A7-B39E-A12F-0D3505264A97}"/>
                  </a:ext>
                </a:extLst>
              </p14:cNvPr>
              <p14:cNvContentPartPr/>
              <p14:nvPr/>
            </p14:nvContentPartPr>
            <p14:xfrm>
              <a:off x="3277377" y="836577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BBDFA4E-85A7-B39E-A12F-0D3505264A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9377" y="8185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4B7172-B590-CDC5-DB44-EADAA0DBBF40}"/>
                  </a:ext>
                </a:extLst>
              </p14:cNvPr>
              <p14:cNvContentPartPr/>
              <p14:nvPr/>
            </p14:nvContentPartPr>
            <p14:xfrm>
              <a:off x="3616137" y="76853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4B7172-B590-CDC5-DB44-EADAA0DBBF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98497" y="7508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E083458-847C-FF2B-A674-F55501268AF4}"/>
                  </a:ext>
                </a:extLst>
              </p14:cNvPr>
              <p14:cNvContentPartPr/>
              <p14:nvPr/>
            </p14:nvContentPartPr>
            <p14:xfrm>
              <a:off x="3607497" y="149249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E083458-847C-FF2B-A674-F55501268A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89857" y="14748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668E728-FF31-CE14-475A-CE7847C37538}"/>
                  </a:ext>
                </a:extLst>
              </p14:cNvPr>
              <p14:cNvContentPartPr/>
              <p14:nvPr/>
            </p14:nvContentPartPr>
            <p14:xfrm>
              <a:off x="3260817" y="153065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668E728-FF31-CE14-475A-CE7847C375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3177" y="15126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17E2FAA-B893-1D14-91B8-0C22B9200489}"/>
                  </a:ext>
                </a:extLst>
              </p14:cNvPr>
              <p14:cNvContentPartPr/>
              <p14:nvPr/>
            </p14:nvContentPartPr>
            <p14:xfrm>
              <a:off x="3022497" y="153065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17E2FAA-B893-1D14-91B8-0C22B92004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04497" y="15126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A4E91CE-AC00-5B48-8335-298653D63404}"/>
                  </a:ext>
                </a:extLst>
              </p14:cNvPr>
              <p14:cNvContentPartPr/>
              <p14:nvPr/>
            </p14:nvContentPartPr>
            <p14:xfrm>
              <a:off x="3503457" y="236441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A4E91CE-AC00-5B48-8335-298653D634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5457" y="23467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959028E-20F9-0CE1-0A20-75B642D3D8F7}"/>
                  </a:ext>
                </a:extLst>
              </p14:cNvPr>
              <p14:cNvContentPartPr/>
              <p14:nvPr/>
            </p14:nvContentPartPr>
            <p14:xfrm>
              <a:off x="3291057" y="236837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959028E-20F9-0CE1-0A20-75B642D3D8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73057" y="23507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1CC700B-FB02-7A6E-7A8A-B1F045E122F8}"/>
                  </a:ext>
                </a:extLst>
              </p14:cNvPr>
              <p14:cNvContentPartPr/>
              <p14:nvPr/>
            </p14:nvContentPartPr>
            <p14:xfrm>
              <a:off x="3052377" y="235757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1CC700B-FB02-7A6E-7A8A-B1F045E122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4377" y="233957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75892" y="486703"/>
            <a:ext cx="1897998" cy="12910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646602E-2AF1-670D-98DA-650ED1D127E9}"/>
                  </a:ext>
                </a:extLst>
              </p14:cNvPr>
              <p14:cNvContentPartPr/>
              <p14:nvPr/>
            </p14:nvContentPartPr>
            <p14:xfrm>
              <a:off x="3789297" y="1540377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646602E-2AF1-670D-98DA-650ED1D127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71297" y="152237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0058400" cy="5672455"/>
            <a:chOff x="0" y="0"/>
            <a:chExt cx="10058400" cy="56724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2826" y="371447"/>
              <a:ext cx="1897998" cy="137360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058400" cy="5672278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B88AEC8-8A8B-F5DE-4B8C-A694B7C9187E}"/>
                  </a:ext>
                </a:extLst>
              </p14:cNvPr>
              <p14:cNvContentPartPr/>
              <p14:nvPr/>
            </p14:nvContentPartPr>
            <p14:xfrm>
              <a:off x="3858057" y="1487097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B88AEC8-8A8B-F5DE-4B8C-A694B7C9187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40057" y="146945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2DA2A93-EB9D-FE90-C4CC-50DB1F88E5BB}"/>
              </a:ext>
            </a:extLst>
          </p:cNvPr>
          <p:cNvSpPr txBox="1"/>
          <p:nvPr/>
        </p:nvSpPr>
        <p:spPr bwMode="auto">
          <a:xfrm>
            <a:off x="92016" y="98322"/>
            <a:ext cx="3692036" cy="320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it-IT" sz="1485" dirty="0">
                <a:latin typeface="Palatino Linotype" panose="02040502050505030304" pitchFamily="18" charset="0"/>
              </a:rPr>
              <a:t>BRACCIO DESTRO – superficie anteriore</a:t>
            </a:r>
            <a:endParaRPr sz="1485" dirty="0">
              <a:latin typeface="Palatino Linotype" panose="02040502050505030304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037D4D-F89F-9039-83FB-E422181B5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356"/>
          <a:stretch/>
        </p:blipFill>
        <p:spPr bwMode="auto">
          <a:xfrm>
            <a:off x="0" y="790137"/>
            <a:ext cx="2140014" cy="4546664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DDC97E72-D590-E1E2-E968-E9ADA2B05C91}"/>
              </a:ext>
            </a:extLst>
          </p:cNvPr>
          <p:cNvSpPr/>
          <p:nvPr/>
        </p:nvSpPr>
        <p:spPr>
          <a:xfrm>
            <a:off x="544298" y="2129428"/>
            <a:ext cx="114589" cy="12413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>
              <a:latin typeface="Palatino Linotype" panose="02040502050505030304" pitchFamily="18" charset="0"/>
            </a:endParaRPr>
          </a:p>
        </p:txBody>
      </p:sp>
      <p:grpSp>
        <p:nvGrpSpPr>
          <p:cNvPr id="8" name="Group 15">
            <a:extLst>
              <a:ext uri="{FF2B5EF4-FFF2-40B4-BE49-F238E27FC236}">
                <a16:creationId xmlns:a16="http://schemas.microsoft.com/office/drawing/2014/main" id="{37E0A925-D5C1-C43B-B066-04C375D5B834}"/>
              </a:ext>
            </a:extLst>
          </p:cNvPr>
          <p:cNvGrpSpPr/>
          <p:nvPr/>
        </p:nvGrpSpPr>
        <p:grpSpPr>
          <a:xfrm>
            <a:off x="2703369" y="1009333"/>
            <a:ext cx="1483550" cy="2975473"/>
            <a:chOff x="3461357" y="188125"/>
            <a:chExt cx="1798243" cy="360663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F434CB-D8CF-FE9F-992C-196D5FF4A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1357" y="188125"/>
              <a:ext cx="1677504" cy="360663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14">
                  <a:extLst>
                    <a:ext uri="{FF2B5EF4-FFF2-40B4-BE49-F238E27FC236}">
                      <a16:creationId xmlns:a16="http://schemas.microsoft.com/office/drawing/2014/main" id="{DD779C98-4C2A-14B2-0148-6EDBD88BDAD9}"/>
                    </a:ext>
                  </a:extLst>
                </p14:cNvPr>
                <p14:cNvContentPartPr/>
                <p14:nvPr/>
              </p14:nvContentPartPr>
              <p14:xfrm>
                <a:off x="4876200" y="519840"/>
                <a:ext cx="383400" cy="946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FF4A669-D5D1-8593-032B-9F2D139328F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813560" y="456840"/>
                  <a:ext cx="509040" cy="1072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Ovale 23">
            <a:extLst>
              <a:ext uri="{FF2B5EF4-FFF2-40B4-BE49-F238E27FC236}">
                <a16:creationId xmlns:a16="http://schemas.microsoft.com/office/drawing/2014/main" id="{EB85A5AA-5D54-63AE-9D95-EB2B52DBC790}"/>
              </a:ext>
            </a:extLst>
          </p:cNvPr>
          <p:cNvSpPr/>
          <p:nvPr/>
        </p:nvSpPr>
        <p:spPr>
          <a:xfrm>
            <a:off x="3299709" y="1328574"/>
            <a:ext cx="174148" cy="17188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 dirty="0">
              <a:latin typeface="Palatino Linotype" panose="02040502050505030304" pitchFamily="18" charset="0"/>
            </a:endParaRP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709E734D-786E-4CE1-EEF8-1342A089052F}"/>
              </a:ext>
            </a:extLst>
          </p:cNvPr>
          <p:cNvSpPr/>
          <p:nvPr/>
        </p:nvSpPr>
        <p:spPr>
          <a:xfrm>
            <a:off x="3272275" y="2247559"/>
            <a:ext cx="174148" cy="17188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>
              <a:latin typeface="Palatino Linotype" panose="02040502050505030304" pitchFamily="18" charset="0"/>
            </a:endParaRP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843D05B7-650D-B5E7-267D-A7E606A2D02B}"/>
              </a:ext>
            </a:extLst>
          </p:cNvPr>
          <p:cNvSpPr/>
          <p:nvPr/>
        </p:nvSpPr>
        <p:spPr>
          <a:xfrm>
            <a:off x="3156231" y="3010334"/>
            <a:ext cx="174148" cy="17188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>
              <a:latin typeface="Palatino Linotype" panose="02040502050505030304" pitchFamily="18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283B788-904A-DED0-AD14-CF6689E6781B}"/>
              </a:ext>
            </a:extLst>
          </p:cNvPr>
          <p:cNvSpPr txBox="1"/>
          <p:nvPr/>
        </p:nvSpPr>
        <p:spPr>
          <a:xfrm>
            <a:off x="2505087" y="3009611"/>
            <a:ext cx="263936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85" b="1" dirty="0">
                <a:latin typeface="Palatino Linotype" panose="02040502050505030304" pitchFamily="18" charset="0"/>
              </a:rPr>
              <a:t>C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D1490E7E-BC35-7C7A-8792-DE549C9E24E4}"/>
              </a:ext>
            </a:extLst>
          </p:cNvPr>
          <p:cNvSpPr txBox="1"/>
          <p:nvPr/>
        </p:nvSpPr>
        <p:spPr>
          <a:xfrm>
            <a:off x="2583068" y="2170881"/>
            <a:ext cx="263936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85" b="1" dirty="0">
                <a:latin typeface="Palatino Linotype" panose="02040502050505030304" pitchFamily="18" charset="0"/>
              </a:rPr>
              <a:t>B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BB56C1D8-51D4-9977-ADF5-E321F8D04D20}"/>
              </a:ext>
            </a:extLst>
          </p:cNvPr>
          <p:cNvSpPr txBox="1"/>
          <p:nvPr/>
        </p:nvSpPr>
        <p:spPr>
          <a:xfrm>
            <a:off x="2603759" y="1293955"/>
            <a:ext cx="263936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85" b="1" dirty="0">
                <a:latin typeface="Palatino Linotype" panose="02040502050505030304" pitchFamily="18" charset="0"/>
              </a:rPr>
              <a:t>A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5E094EE-6120-868A-B6C2-5FF0995AD164}"/>
              </a:ext>
            </a:extLst>
          </p:cNvPr>
          <p:cNvSpPr txBox="1"/>
          <p:nvPr/>
        </p:nvSpPr>
        <p:spPr>
          <a:xfrm>
            <a:off x="4504201" y="1195760"/>
            <a:ext cx="1621919" cy="320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85" dirty="0">
                <a:latin typeface="Palatino Linotype" panose="02040502050505030304" pitchFamily="18" charset="0"/>
              </a:rPr>
              <a:t>Terzo prossimale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5C3A0658-D978-506F-DD87-EB8DEB98FDB6}"/>
              </a:ext>
            </a:extLst>
          </p:cNvPr>
          <p:cNvSpPr txBox="1"/>
          <p:nvPr/>
        </p:nvSpPr>
        <p:spPr>
          <a:xfrm>
            <a:off x="4650664" y="2263223"/>
            <a:ext cx="1238801" cy="320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85" dirty="0">
                <a:latin typeface="Palatino Linotype" panose="02040502050505030304" pitchFamily="18" charset="0"/>
              </a:rPr>
              <a:t>Terzo medio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844C06-F68E-07A0-89DE-F4B6307C1F03}"/>
              </a:ext>
            </a:extLst>
          </p:cNvPr>
          <p:cNvSpPr txBox="1"/>
          <p:nvPr/>
        </p:nvSpPr>
        <p:spPr>
          <a:xfrm>
            <a:off x="4644406" y="3252815"/>
            <a:ext cx="1259640" cy="320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85" dirty="0">
                <a:latin typeface="Palatino Linotype" panose="02040502050505030304" pitchFamily="18" charset="0"/>
              </a:rPr>
              <a:t>Terzo distale</a:t>
            </a:r>
          </a:p>
        </p:txBody>
      </p:sp>
      <p:cxnSp>
        <p:nvCxnSpPr>
          <p:cNvPr id="34" name="Connettore 1 33">
            <a:extLst>
              <a:ext uri="{FF2B5EF4-FFF2-40B4-BE49-F238E27FC236}">
                <a16:creationId xmlns:a16="http://schemas.microsoft.com/office/drawing/2014/main" id="{C1E09F76-CD3A-7D2B-E3E3-07686BC913E4}"/>
              </a:ext>
            </a:extLst>
          </p:cNvPr>
          <p:cNvCxnSpPr>
            <a:cxnSpLocks/>
          </p:cNvCxnSpPr>
          <p:nvPr/>
        </p:nvCxnSpPr>
        <p:spPr>
          <a:xfrm>
            <a:off x="2436774" y="1926241"/>
            <a:ext cx="19004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1 34">
            <a:extLst>
              <a:ext uri="{FF2B5EF4-FFF2-40B4-BE49-F238E27FC236}">
                <a16:creationId xmlns:a16="http://schemas.microsoft.com/office/drawing/2014/main" id="{D12F708D-057A-CDE5-0EF1-403247F7336C}"/>
              </a:ext>
            </a:extLst>
          </p:cNvPr>
          <p:cNvCxnSpPr>
            <a:cxnSpLocks/>
          </p:cNvCxnSpPr>
          <p:nvPr/>
        </p:nvCxnSpPr>
        <p:spPr>
          <a:xfrm>
            <a:off x="2416083" y="2837386"/>
            <a:ext cx="19004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1 35">
            <a:extLst>
              <a:ext uri="{FF2B5EF4-FFF2-40B4-BE49-F238E27FC236}">
                <a16:creationId xmlns:a16="http://schemas.microsoft.com/office/drawing/2014/main" id="{FD25E3F1-C90D-1EDB-2CF3-ED9B578AF25C}"/>
              </a:ext>
            </a:extLst>
          </p:cNvPr>
          <p:cNvCxnSpPr>
            <a:cxnSpLocks/>
          </p:cNvCxnSpPr>
          <p:nvPr/>
        </p:nvCxnSpPr>
        <p:spPr>
          <a:xfrm>
            <a:off x="3079838" y="733800"/>
            <a:ext cx="0" cy="3251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3BC89FB6-9793-5A3F-CE54-A8890F2F2934}"/>
              </a:ext>
            </a:extLst>
          </p:cNvPr>
          <p:cNvCxnSpPr>
            <a:cxnSpLocks/>
          </p:cNvCxnSpPr>
          <p:nvPr/>
        </p:nvCxnSpPr>
        <p:spPr>
          <a:xfrm>
            <a:off x="3652536" y="895711"/>
            <a:ext cx="0" cy="3251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e 39">
            <a:extLst>
              <a:ext uri="{FF2B5EF4-FFF2-40B4-BE49-F238E27FC236}">
                <a16:creationId xmlns:a16="http://schemas.microsoft.com/office/drawing/2014/main" id="{C8DF739B-38BE-BB3B-24AE-98BF8369A8A7}"/>
              </a:ext>
            </a:extLst>
          </p:cNvPr>
          <p:cNvSpPr/>
          <p:nvPr/>
        </p:nvSpPr>
        <p:spPr>
          <a:xfrm>
            <a:off x="3783540" y="172726"/>
            <a:ext cx="174148" cy="17188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 dirty="0">
              <a:latin typeface="Palatino Linotype" panose="02040502050505030304" pitchFamily="18" charset="0"/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37F44AF-687F-2FCF-E230-DDE5B721CA53}"/>
              </a:ext>
            </a:extLst>
          </p:cNvPr>
          <p:cNvSpPr txBox="1"/>
          <p:nvPr/>
        </p:nvSpPr>
        <p:spPr bwMode="auto">
          <a:xfrm>
            <a:off x="4060608" y="93831"/>
            <a:ext cx="1683474" cy="320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it-IT" sz="1485" dirty="0">
                <a:latin typeface="Palatino Linotype" panose="02040502050505030304" pitchFamily="18" charset="0"/>
              </a:rPr>
              <a:t>superficie laterale</a:t>
            </a:r>
            <a:endParaRPr sz="1485" dirty="0">
              <a:latin typeface="Palatino Linotype" panose="02040502050505030304" pitchFamily="18" charset="0"/>
            </a:endParaRPr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A0CFBAAB-C070-824E-52B7-60EEDD66AA6F}"/>
              </a:ext>
            </a:extLst>
          </p:cNvPr>
          <p:cNvSpPr/>
          <p:nvPr/>
        </p:nvSpPr>
        <p:spPr>
          <a:xfrm>
            <a:off x="2871341" y="1615233"/>
            <a:ext cx="174148" cy="1718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 dirty="0">
              <a:latin typeface="Palatino Linotype" panose="02040502050505030304" pitchFamily="18" charset="0"/>
            </a:endParaRPr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742DD615-CCFC-E3F6-509D-FE232C829C0F}"/>
              </a:ext>
            </a:extLst>
          </p:cNvPr>
          <p:cNvSpPr/>
          <p:nvPr/>
        </p:nvSpPr>
        <p:spPr>
          <a:xfrm>
            <a:off x="2824566" y="2365897"/>
            <a:ext cx="174148" cy="1718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 dirty="0">
              <a:latin typeface="Palatino Linotype" panose="02040502050505030304" pitchFamily="18" charset="0"/>
            </a:endParaRPr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BBD8D170-B6D6-A62D-6D7F-02C6B4C67A40}"/>
              </a:ext>
            </a:extLst>
          </p:cNvPr>
          <p:cNvSpPr/>
          <p:nvPr/>
        </p:nvSpPr>
        <p:spPr>
          <a:xfrm>
            <a:off x="2790082" y="3151537"/>
            <a:ext cx="174148" cy="1718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 dirty="0">
              <a:latin typeface="Palatino Linotype" panose="02040502050505030304" pitchFamily="18" charset="0"/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13E2D17F-3C68-673A-A8F6-9AEA21BDAA77}"/>
              </a:ext>
            </a:extLst>
          </p:cNvPr>
          <p:cNvSpPr txBox="1"/>
          <p:nvPr/>
        </p:nvSpPr>
        <p:spPr>
          <a:xfrm>
            <a:off x="3308802" y="2848867"/>
            <a:ext cx="263936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85" b="1" dirty="0" err="1">
                <a:latin typeface="Palatino Linotype" panose="02040502050505030304" pitchFamily="18" charset="0"/>
              </a:rPr>
              <a:t>F</a:t>
            </a:r>
            <a:endParaRPr lang="it-IT" sz="1485" b="1" dirty="0">
              <a:latin typeface="Palatino Linotype" panose="02040502050505030304" pitchFamily="18" charset="0"/>
            </a:endParaRP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8D70494C-5819-3CA2-D3B3-2BC6EA42BAA5}"/>
              </a:ext>
            </a:extLst>
          </p:cNvPr>
          <p:cNvSpPr txBox="1"/>
          <p:nvPr/>
        </p:nvSpPr>
        <p:spPr>
          <a:xfrm>
            <a:off x="3386783" y="2010137"/>
            <a:ext cx="263936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85" b="1" dirty="0"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C615BE53-5ECE-5AE5-AEE1-DC222CC598C0}"/>
              </a:ext>
            </a:extLst>
          </p:cNvPr>
          <p:cNvSpPr txBox="1"/>
          <p:nvPr/>
        </p:nvSpPr>
        <p:spPr>
          <a:xfrm>
            <a:off x="3407474" y="1133211"/>
            <a:ext cx="263936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85" b="1" dirty="0"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AFC5D6E7-B8EA-5812-2D9E-DC0ECBD8E87B}"/>
              </a:ext>
            </a:extLst>
          </p:cNvPr>
          <p:cNvSpPr/>
          <p:nvPr/>
        </p:nvSpPr>
        <p:spPr>
          <a:xfrm>
            <a:off x="5725848" y="160237"/>
            <a:ext cx="174148" cy="1718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 dirty="0">
              <a:latin typeface="Palatino Linotype" panose="02040502050505030304" pitchFamily="18" charset="0"/>
            </a:endParaRP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72CDA04-5C90-22BF-D68F-B1E93C36F3EE}"/>
              </a:ext>
            </a:extLst>
          </p:cNvPr>
          <p:cNvSpPr txBox="1"/>
          <p:nvPr/>
        </p:nvSpPr>
        <p:spPr bwMode="auto">
          <a:xfrm>
            <a:off x="6019034" y="87208"/>
            <a:ext cx="1736373" cy="320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it-IT" sz="1485" dirty="0">
                <a:latin typeface="Palatino Linotype" panose="02040502050505030304" pitchFamily="18" charset="0"/>
              </a:rPr>
              <a:t>superficie mediale</a:t>
            </a:r>
            <a:endParaRPr sz="1485" dirty="0">
              <a:latin typeface="Palatino Linotype" panose="02040502050505030304" pitchFamily="18" charset="0"/>
            </a:endParaRPr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C75460FE-18B6-F911-4285-0282C7D347B8}"/>
              </a:ext>
            </a:extLst>
          </p:cNvPr>
          <p:cNvSpPr/>
          <p:nvPr/>
        </p:nvSpPr>
        <p:spPr>
          <a:xfrm>
            <a:off x="3713238" y="1570834"/>
            <a:ext cx="174148" cy="1718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 dirty="0">
              <a:latin typeface="Palatino Linotype" panose="02040502050505030304" pitchFamily="18" charset="0"/>
            </a:endParaRPr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A62F3707-CB06-0FFA-8B4F-DB3FBA33E28A}"/>
              </a:ext>
            </a:extLst>
          </p:cNvPr>
          <p:cNvSpPr/>
          <p:nvPr/>
        </p:nvSpPr>
        <p:spPr>
          <a:xfrm>
            <a:off x="3763015" y="2396037"/>
            <a:ext cx="174148" cy="1718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>
              <a:latin typeface="Palatino Linotype" panose="02040502050505030304" pitchFamily="18" charset="0"/>
            </a:endParaRPr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F25F549E-7699-A7DE-DE5D-E25A408121A8}"/>
              </a:ext>
            </a:extLst>
          </p:cNvPr>
          <p:cNvSpPr/>
          <p:nvPr/>
        </p:nvSpPr>
        <p:spPr>
          <a:xfrm>
            <a:off x="3704590" y="3233280"/>
            <a:ext cx="174148" cy="1718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>
              <a:latin typeface="Palatino Linotype" panose="02040502050505030304" pitchFamily="18" charset="0"/>
            </a:endParaRP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17535002-9792-84B8-8717-01D113F149E2}"/>
              </a:ext>
            </a:extLst>
          </p:cNvPr>
          <p:cNvSpPr txBox="1"/>
          <p:nvPr/>
        </p:nvSpPr>
        <p:spPr>
          <a:xfrm>
            <a:off x="3857160" y="3071812"/>
            <a:ext cx="263936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85" b="1" dirty="0">
                <a:latin typeface="Palatino Linotype" panose="02040502050505030304" pitchFamily="18" charset="0"/>
              </a:rPr>
              <a:t>I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DA8F13B4-274C-3FBD-509B-CBF160C20267}"/>
              </a:ext>
            </a:extLst>
          </p:cNvPr>
          <p:cNvSpPr txBox="1"/>
          <p:nvPr/>
        </p:nvSpPr>
        <p:spPr>
          <a:xfrm>
            <a:off x="3935142" y="2233083"/>
            <a:ext cx="263936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85" b="1" dirty="0">
                <a:latin typeface="Palatino Linotype" panose="02040502050505030304" pitchFamily="18" charset="0"/>
              </a:rPr>
              <a:t>H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B95664A8-4263-6FC2-B277-22D067218121}"/>
              </a:ext>
            </a:extLst>
          </p:cNvPr>
          <p:cNvSpPr txBox="1"/>
          <p:nvPr/>
        </p:nvSpPr>
        <p:spPr>
          <a:xfrm>
            <a:off x="3955833" y="1356156"/>
            <a:ext cx="263936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85" b="1" dirty="0"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F80E3BDF-926C-99C4-00F4-04EEF52488ED}"/>
              </a:ext>
            </a:extLst>
          </p:cNvPr>
          <p:cNvSpPr/>
          <p:nvPr/>
        </p:nvSpPr>
        <p:spPr>
          <a:xfrm>
            <a:off x="7751968" y="153615"/>
            <a:ext cx="174148" cy="1718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 dirty="0">
              <a:latin typeface="Palatino Linotype" panose="02040502050505030304" pitchFamily="18" charset="0"/>
            </a:endParaRPr>
          </a:p>
        </p:txBody>
      </p:sp>
      <p:graphicFrame>
        <p:nvGraphicFramePr>
          <p:cNvPr id="59" name="Tabella 58">
            <a:extLst>
              <a:ext uri="{FF2B5EF4-FFF2-40B4-BE49-F238E27FC236}">
                <a16:creationId xmlns:a16="http://schemas.microsoft.com/office/drawing/2014/main" id="{A332A440-0611-3678-AF06-F9EB839E33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047844"/>
              </p:ext>
            </p:extLst>
          </p:nvPr>
        </p:nvGraphicFramePr>
        <p:xfrm>
          <a:off x="6787764" y="3091281"/>
          <a:ext cx="2276700" cy="1563301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1432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Condizione di conservazione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Aggiungi un reperto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BA4BD0FC-17BD-5B62-290D-CDA656E1DF61}"/>
              </a:ext>
            </a:extLst>
          </p:cNvPr>
          <p:cNvSpPr txBox="1"/>
          <p:nvPr/>
        </p:nvSpPr>
        <p:spPr>
          <a:xfrm>
            <a:off x="6787765" y="662537"/>
            <a:ext cx="2276701" cy="32085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485" dirty="0">
                <a:latin typeface="Palatino Linotype" panose="02040502050505030304" pitchFamily="18" charset="0"/>
              </a:rPr>
              <a:t>Per intero braccio</a:t>
            </a:r>
          </a:p>
        </p:txBody>
      </p:sp>
      <p:graphicFrame>
        <p:nvGraphicFramePr>
          <p:cNvPr id="63" name="Tabella 62">
            <a:extLst>
              <a:ext uri="{FF2B5EF4-FFF2-40B4-BE49-F238E27FC236}">
                <a16:creationId xmlns:a16="http://schemas.microsoft.com/office/drawing/2014/main" id="{B7D83526-4D85-9968-5754-0D150E010FB0}"/>
              </a:ext>
            </a:extLst>
          </p:cNvPr>
          <p:cNvGraphicFramePr>
            <a:graphicFrameLocks noGrp="1"/>
          </p:cNvGraphicFramePr>
          <p:nvPr/>
        </p:nvGraphicFramePr>
        <p:xfrm>
          <a:off x="6787765" y="974480"/>
          <a:ext cx="2276700" cy="914329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1432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Nulla da segnalare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BFB81965-2C0D-44ED-C537-430E4876B141}"/>
              </a:ext>
            </a:extLst>
          </p:cNvPr>
          <p:cNvSpPr txBox="1"/>
          <p:nvPr/>
        </p:nvSpPr>
        <p:spPr>
          <a:xfrm>
            <a:off x="6787764" y="2460511"/>
            <a:ext cx="2276701" cy="5493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485" dirty="0">
                <a:latin typeface="Palatino Linotype" panose="02040502050505030304" pitchFamily="18" charset="0"/>
              </a:rPr>
              <a:t>Per ciascuno dei punti</a:t>
            </a:r>
          </a:p>
          <a:p>
            <a:pPr algn="ctr"/>
            <a:r>
              <a:rPr lang="it-IT" sz="1485" dirty="0">
                <a:latin typeface="Palatino Linotype" panose="02040502050505030304" pitchFamily="18" charset="0"/>
              </a:rPr>
              <a:t>(si apre menu a tendina) </a:t>
            </a:r>
          </a:p>
        </p:txBody>
      </p:sp>
    </p:spTree>
    <p:extLst>
      <p:ext uri="{BB962C8B-B14F-4D97-AF65-F5344CB8AC3E}">
        <p14:creationId xmlns:p14="http://schemas.microsoft.com/office/powerpoint/2010/main" val="1003414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2FF1E30-CE9C-C919-2A46-7D566FD7A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83"/>
          <a:stretch/>
        </p:blipFill>
        <p:spPr bwMode="auto">
          <a:xfrm>
            <a:off x="432891" y="923824"/>
            <a:ext cx="2050861" cy="454666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90CAE24-58B5-2BC0-4D5F-7ECB60902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105" y="403020"/>
            <a:ext cx="2284095" cy="3729990"/>
          </a:xfrm>
          <a:prstGeom prst="rect">
            <a:avLst/>
          </a:prstGeo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37413891-CB57-5440-87E5-1899C4DBFE87}"/>
              </a:ext>
            </a:extLst>
          </p:cNvPr>
          <p:cNvSpPr/>
          <p:nvPr/>
        </p:nvSpPr>
        <p:spPr>
          <a:xfrm>
            <a:off x="1976666" y="2329959"/>
            <a:ext cx="114589" cy="1194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>
              <a:latin typeface="Palatino Linotype" panose="02040502050505030304" pitchFamily="18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A461A24-3BC8-8E24-0B92-17DA17DC33EC}"/>
              </a:ext>
            </a:extLst>
          </p:cNvPr>
          <p:cNvSpPr txBox="1"/>
          <p:nvPr/>
        </p:nvSpPr>
        <p:spPr>
          <a:xfrm>
            <a:off x="4784769" y="1182410"/>
            <a:ext cx="1621919" cy="320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85" dirty="0">
                <a:latin typeface="Palatino Linotype" panose="02040502050505030304" pitchFamily="18" charset="0"/>
              </a:rPr>
              <a:t>Terzo prossimale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30E5FAA-38C2-3BDE-1DFE-E57DA5A49AEC}"/>
              </a:ext>
            </a:extLst>
          </p:cNvPr>
          <p:cNvSpPr txBox="1"/>
          <p:nvPr/>
        </p:nvSpPr>
        <p:spPr>
          <a:xfrm>
            <a:off x="4901276" y="2121803"/>
            <a:ext cx="1238801" cy="320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85" dirty="0">
                <a:latin typeface="Palatino Linotype" panose="02040502050505030304" pitchFamily="18" charset="0"/>
              </a:rPr>
              <a:t>Terzo medio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8A3EA2F-E74B-C0DE-71EF-C5543F1901D7}"/>
              </a:ext>
            </a:extLst>
          </p:cNvPr>
          <p:cNvSpPr txBox="1"/>
          <p:nvPr/>
        </p:nvSpPr>
        <p:spPr>
          <a:xfrm>
            <a:off x="4789421" y="3044807"/>
            <a:ext cx="1259640" cy="320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85" dirty="0">
                <a:latin typeface="Palatino Linotype" panose="02040502050505030304" pitchFamily="18" charset="0"/>
              </a:rPr>
              <a:t>Terzo distale</a:t>
            </a:r>
          </a:p>
        </p:txBody>
      </p: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A8260E18-EF4E-E187-93C6-C984343C94B9}"/>
              </a:ext>
            </a:extLst>
          </p:cNvPr>
          <p:cNvCxnSpPr>
            <a:cxnSpLocks/>
          </p:cNvCxnSpPr>
          <p:nvPr/>
        </p:nvCxnSpPr>
        <p:spPr>
          <a:xfrm>
            <a:off x="2876219" y="1819610"/>
            <a:ext cx="19004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CF2611B5-2002-A5DE-81D6-B1A11D5BC7F0}"/>
              </a:ext>
            </a:extLst>
          </p:cNvPr>
          <p:cNvCxnSpPr>
            <a:cxnSpLocks/>
          </p:cNvCxnSpPr>
          <p:nvPr/>
        </p:nvCxnSpPr>
        <p:spPr>
          <a:xfrm>
            <a:off x="2844006" y="2699720"/>
            <a:ext cx="19004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1 22">
            <a:extLst>
              <a:ext uri="{FF2B5EF4-FFF2-40B4-BE49-F238E27FC236}">
                <a16:creationId xmlns:a16="http://schemas.microsoft.com/office/drawing/2014/main" id="{A4D899AB-DCC2-8439-322B-2832DBF9C3A2}"/>
              </a:ext>
            </a:extLst>
          </p:cNvPr>
          <p:cNvCxnSpPr>
            <a:cxnSpLocks/>
          </p:cNvCxnSpPr>
          <p:nvPr/>
        </p:nvCxnSpPr>
        <p:spPr>
          <a:xfrm>
            <a:off x="3558686" y="542546"/>
            <a:ext cx="0" cy="3251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1 23">
            <a:extLst>
              <a:ext uri="{FF2B5EF4-FFF2-40B4-BE49-F238E27FC236}">
                <a16:creationId xmlns:a16="http://schemas.microsoft.com/office/drawing/2014/main" id="{804CD8B7-02EC-BD9F-6045-5C369E7ABC03}"/>
              </a:ext>
            </a:extLst>
          </p:cNvPr>
          <p:cNvCxnSpPr>
            <a:cxnSpLocks/>
          </p:cNvCxnSpPr>
          <p:nvPr/>
        </p:nvCxnSpPr>
        <p:spPr>
          <a:xfrm>
            <a:off x="4131384" y="704457"/>
            <a:ext cx="0" cy="3251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3B99C5A-82C0-74FB-55CC-C0D42E5C921B}"/>
              </a:ext>
            </a:extLst>
          </p:cNvPr>
          <p:cNvSpPr txBox="1"/>
          <p:nvPr/>
        </p:nvSpPr>
        <p:spPr bwMode="auto">
          <a:xfrm>
            <a:off x="92017" y="98322"/>
            <a:ext cx="3785011" cy="320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it-IT" sz="1485" dirty="0">
                <a:latin typeface="Palatino Linotype" panose="02040502050505030304" pitchFamily="18" charset="0"/>
              </a:rPr>
              <a:t>BRACCIO DESTRO – superficie posteriore</a:t>
            </a:r>
            <a:endParaRPr sz="1485" dirty="0">
              <a:latin typeface="Palatino Linotype" panose="02040502050505030304" pitchFamily="18" charset="0"/>
            </a:endParaRP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02F4DF73-DAB3-00AD-6A59-EC2DC4F13089}"/>
              </a:ext>
            </a:extLst>
          </p:cNvPr>
          <p:cNvSpPr/>
          <p:nvPr/>
        </p:nvSpPr>
        <p:spPr>
          <a:xfrm>
            <a:off x="3783540" y="172726"/>
            <a:ext cx="174148" cy="17188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 dirty="0">
              <a:latin typeface="Palatino Linotype" panose="02040502050505030304" pitchFamily="18" charset="0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CE64A98-33E4-2154-2E61-12E733EF94A7}"/>
              </a:ext>
            </a:extLst>
          </p:cNvPr>
          <p:cNvSpPr txBox="1"/>
          <p:nvPr/>
        </p:nvSpPr>
        <p:spPr bwMode="auto">
          <a:xfrm>
            <a:off x="4060608" y="93831"/>
            <a:ext cx="1736373" cy="320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it-IT" sz="1485" dirty="0">
                <a:latin typeface="Palatino Linotype" panose="02040502050505030304" pitchFamily="18" charset="0"/>
              </a:rPr>
              <a:t>superficie mediale</a:t>
            </a:r>
            <a:endParaRPr sz="1485" dirty="0">
              <a:latin typeface="Palatino Linotype" panose="02040502050505030304" pitchFamily="18" charset="0"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C9AE52AB-1038-D460-6B27-3019EA010DC7}"/>
              </a:ext>
            </a:extLst>
          </p:cNvPr>
          <p:cNvSpPr/>
          <p:nvPr/>
        </p:nvSpPr>
        <p:spPr>
          <a:xfrm>
            <a:off x="5725848" y="160237"/>
            <a:ext cx="174148" cy="1718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 dirty="0">
              <a:latin typeface="Palatino Linotype" panose="02040502050505030304" pitchFamily="18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212985C-5E3D-04B7-57D8-3C4654B2B31D}"/>
              </a:ext>
            </a:extLst>
          </p:cNvPr>
          <p:cNvSpPr txBox="1"/>
          <p:nvPr/>
        </p:nvSpPr>
        <p:spPr bwMode="auto">
          <a:xfrm>
            <a:off x="6019034" y="87208"/>
            <a:ext cx="1736373" cy="320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it-IT" sz="1485" dirty="0">
                <a:latin typeface="Palatino Linotype" panose="02040502050505030304" pitchFamily="18" charset="0"/>
              </a:rPr>
              <a:t>superficie mediale</a:t>
            </a:r>
            <a:endParaRPr sz="1485" dirty="0">
              <a:latin typeface="Palatino Linotype" panose="02040502050505030304" pitchFamily="18" charset="0"/>
            </a:endParaRPr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D57F7C86-7F17-8EC6-9594-56C8BB694C57}"/>
              </a:ext>
            </a:extLst>
          </p:cNvPr>
          <p:cNvSpPr/>
          <p:nvPr/>
        </p:nvSpPr>
        <p:spPr>
          <a:xfrm>
            <a:off x="7751968" y="153615"/>
            <a:ext cx="174148" cy="1718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 dirty="0">
              <a:latin typeface="Palatino Linotype" panose="02040502050505030304" pitchFamily="18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984562C-A8F8-4068-B919-C8C79D5B18E8}"/>
              </a:ext>
            </a:extLst>
          </p:cNvPr>
          <p:cNvSpPr txBox="1"/>
          <p:nvPr/>
        </p:nvSpPr>
        <p:spPr>
          <a:xfrm>
            <a:off x="2907344" y="2826284"/>
            <a:ext cx="263936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85" b="1" dirty="0">
                <a:latin typeface="Palatino Linotype" panose="02040502050505030304" pitchFamily="18" charset="0"/>
              </a:rPr>
              <a:t>C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0AE46FF8-16C6-B188-C284-F3008314A6D3}"/>
              </a:ext>
            </a:extLst>
          </p:cNvPr>
          <p:cNvSpPr txBox="1"/>
          <p:nvPr/>
        </p:nvSpPr>
        <p:spPr>
          <a:xfrm>
            <a:off x="2985326" y="1987555"/>
            <a:ext cx="263936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85" b="1" dirty="0">
                <a:latin typeface="Palatino Linotype" panose="02040502050505030304" pitchFamily="18" charset="0"/>
              </a:rPr>
              <a:t>B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3AEE7C0-9F62-1853-6789-3639469DF714}"/>
              </a:ext>
            </a:extLst>
          </p:cNvPr>
          <p:cNvSpPr txBox="1"/>
          <p:nvPr/>
        </p:nvSpPr>
        <p:spPr>
          <a:xfrm>
            <a:off x="3006017" y="1110628"/>
            <a:ext cx="263936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85" b="1" dirty="0">
                <a:latin typeface="Palatino Linotype" panose="02040502050505030304" pitchFamily="18" charset="0"/>
              </a:rPr>
              <a:t>A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18BF3C89-5B1B-047E-F392-85E54BC104CA}"/>
              </a:ext>
            </a:extLst>
          </p:cNvPr>
          <p:cNvSpPr/>
          <p:nvPr/>
        </p:nvSpPr>
        <p:spPr>
          <a:xfrm>
            <a:off x="3273598" y="1431906"/>
            <a:ext cx="174148" cy="1718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 dirty="0">
              <a:latin typeface="Palatino Linotype" panose="02040502050505030304" pitchFamily="18" charset="0"/>
            </a:endParaRPr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6625562B-81A6-A27B-1B42-8FDA7893F83E}"/>
              </a:ext>
            </a:extLst>
          </p:cNvPr>
          <p:cNvSpPr/>
          <p:nvPr/>
        </p:nvSpPr>
        <p:spPr>
          <a:xfrm>
            <a:off x="3226824" y="2182570"/>
            <a:ext cx="174148" cy="1718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 dirty="0">
              <a:latin typeface="Palatino Linotype" panose="02040502050505030304" pitchFamily="18" charset="0"/>
            </a:endParaRPr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F8AF0090-8916-F0DF-D0C8-847EDF7E4A33}"/>
              </a:ext>
            </a:extLst>
          </p:cNvPr>
          <p:cNvSpPr/>
          <p:nvPr/>
        </p:nvSpPr>
        <p:spPr>
          <a:xfrm>
            <a:off x="3192340" y="2968210"/>
            <a:ext cx="174148" cy="17188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 dirty="0">
              <a:latin typeface="Palatino Linotype" panose="02040502050505030304" pitchFamily="18" charset="0"/>
            </a:endParaRPr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7EB78237-21AB-1DAC-6BC0-98F000080C03}"/>
              </a:ext>
            </a:extLst>
          </p:cNvPr>
          <p:cNvSpPr/>
          <p:nvPr/>
        </p:nvSpPr>
        <p:spPr>
          <a:xfrm>
            <a:off x="3786714" y="1385869"/>
            <a:ext cx="174148" cy="17188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 dirty="0">
              <a:latin typeface="Palatino Linotype" panose="02040502050505030304" pitchFamily="18" charset="0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B499C7F4-E124-4C45-D87B-717ACA20F90C}"/>
              </a:ext>
            </a:extLst>
          </p:cNvPr>
          <p:cNvSpPr/>
          <p:nvPr/>
        </p:nvSpPr>
        <p:spPr>
          <a:xfrm>
            <a:off x="3759280" y="2304853"/>
            <a:ext cx="174148" cy="17188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>
              <a:latin typeface="Palatino Linotype" panose="02040502050505030304" pitchFamily="18" charset="0"/>
            </a:endParaRPr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71BD13A8-42FA-F328-926B-8D95E2C3555F}"/>
              </a:ext>
            </a:extLst>
          </p:cNvPr>
          <p:cNvSpPr/>
          <p:nvPr/>
        </p:nvSpPr>
        <p:spPr>
          <a:xfrm>
            <a:off x="3643236" y="3067629"/>
            <a:ext cx="174148" cy="17188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>
              <a:latin typeface="Palatino Linotype" panose="02040502050505030304" pitchFamily="18" charset="0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68F57EA1-14F9-B3C5-8ED7-89BD9513F1FF}"/>
              </a:ext>
            </a:extLst>
          </p:cNvPr>
          <p:cNvSpPr txBox="1"/>
          <p:nvPr/>
        </p:nvSpPr>
        <p:spPr>
          <a:xfrm>
            <a:off x="3795807" y="2906161"/>
            <a:ext cx="263936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85" b="1" dirty="0" err="1">
                <a:latin typeface="Palatino Linotype" panose="02040502050505030304" pitchFamily="18" charset="0"/>
              </a:rPr>
              <a:t>F</a:t>
            </a:r>
            <a:endParaRPr lang="it-IT" sz="1485" b="1" dirty="0">
              <a:latin typeface="Palatino Linotype" panose="02040502050505030304" pitchFamily="18" charset="0"/>
            </a:endParaRP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25FAD028-345C-5B74-092E-BCF1B7F2324B}"/>
              </a:ext>
            </a:extLst>
          </p:cNvPr>
          <p:cNvSpPr txBox="1"/>
          <p:nvPr/>
        </p:nvSpPr>
        <p:spPr>
          <a:xfrm>
            <a:off x="3873788" y="2067432"/>
            <a:ext cx="263936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85" b="1" dirty="0">
                <a:latin typeface="Palatino Linotype" panose="02040502050505030304" pitchFamily="18" charset="0"/>
              </a:rPr>
              <a:t>E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36517682-B9D8-3CB8-1942-696C416A4FBD}"/>
              </a:ext>
            </a:extLst>
          </p:cNvPr>
          <p:cNvSpPr txBox="1"/>
          <p:nvPr/>
        </p:nvSpPr>
        <p:spPr>
          <a:xfrm>
            <a:off x="3894479" y="1190506"/>
            <a:ext cx="263936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85" b="1" dirty="0">
                <a:latin typeface="Palatino Linotype" panose="02040502050505030304" pitchFamily="18" charset="0"/>
              </a:rPr>
              <a:t>D</a:t>
            </a:r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7E7C2108-0170-7AAF-6497-1E02C98B8D3E}"/>
              </a:ext>
            </a:extLst>
          </p:cNvPr>
          <p:cNvSpPr/>
          <p:nvPr/>
        </p:nvSpPr>
        <p:spPr>
          <a:xfrm>
            <a:off x="4209792" y="1456244"/>
            <a:ext cx="174148" cy="1718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 dirty="0">
              <a:latin typeface="Palatino Linotype" panose="02040502050505030304" pitchFamily="18" charset="0"/>
            </a:endParaRPr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55825941-56F1-59BA-1C04-87E1749BEF76}"/>
              </a:ext>
            </a:extLst>
          </p:cNvPr>
          <p:cNvSpPr/>
          <p:nvPr/>
        </p:nvSpPr>
        <p:spPr>
          <a:xfrm>
            <a:off x="4259569" y="2281447"/>
            <a:ext cx="174148" cy="1718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>
              <a:latin typeface="Palatino Linotype" panose="02040502050505030304" pitchFamily="18" charset="0"/>
            </a:endParaRPr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CCF727A8-3955-AC0E-5E4E-8EC6CAAFEDA2}"/>
              </a:ext>
            </a:extLst>
          </p:cNvPr>
          <p:cNvSpPr/>
          <p:nvPr/>
        </p:nvSpPr>
        <p:spPr>
          <a:xfrm>
            <a:off x="4201143" y="3118689"/>
            <a:ext cx="174148" cy="1718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85">
              <a:latin typeface="Palatino Linotype" panose="02040502050505030304" pitchFamily="18" charset="0"/>
            </a:endParaRP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1F75BDF3-723A-9CBD-DCAB-43692347B6EC}"/>
              </a:ext>
            </a:extLst>
          </p:cNvPr>
          <p:cNvSpPr txBox="1"/>
          <p:nvPr/>
        </p:nvSpPr>
        <p:spPr>
          <a:xfrm>
            <a:off x="4353714" y="2957222"/>
            <a:ext cx="263936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85" b="1" dirty="0">
                <a:latin typeface="Palatino Linotype" panose="02040502050505030304" pitchFamily="18" charset="0"/>
              </a:rPr>
              <a:t>I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2C8CFF90-3323-BD84-1A40-88BB44977A76}"/>
              </a:ext>
            </a:extLst>
          </p:cNvPr>
          <p:cNvSpPr txBox="1"/>
          <p:nvPr/>
        </p:nvSpPr>
        <p:spPr>
          <a:xfrm>
            <a:off x="4431695" y="2118492"/>
            <a:ext cx="263936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85" b="1" dirty="0">
                <a:latin typeface="Palatino Linotype" panose="02040502050505030304" pitchFamily="18" charset="0"/>
              </a:rPr>
              <a:t>H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539AA555-06A6-8632-A1C5-4311A9899F52}"/>
              </a:ext>
            </a:extLst>
          </p:cNvPr>
          <p:cNvSpPr txBox="1"/>
          <p:nvPr/>
        </p:nvSpPr>
        <p:spPr>
          <a:xfrm>
            <a:off x="4355071" y="1213778"/>
            <a:ext cx="263936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85" b="1" dirty="0">
                <a:latin typeface="Palatino Linotype" panose="02040502050505030304" pitchFamily="18" charset="0"/>
              </a:rPr>
              <a:t>G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2CD7C043-3F3F-50C8-D5F2-19A506935E97}"/>
              </a:ext>
            </a:extLst>
          </p:cNvPr>
          <p:cNvSpPr txBox="1"/>
          <p:nvPr/>
        </p:nvSpPr>
        <p:spPr>
          <a:xfrm>
            <a:off x="6787764" y="2460511"/>
            <a:ext cx="2276701" cy="5493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485" dirty="0">
                <a:latin typeface="Palatino Linotype" panose="02040502050505030304" pitchFamily="18" charset="0"/>
              </a:rPr>
              <a:t>Per ciascuno dei punti</a:t>
            </a:r>
          </a:p>
          <a:p>
            <a:pPr algn="ctr"/>
            <a:r>
              <a:rPr lang="it-IT" sz="1485" dirty="0">
                <a:latin typeface="Palatino Linotype" panose="02040502050505030304" pitchFamily="18" charset="0"/>
              </a:rPr>
              <a:t>(si apre menu a tendina) </a:t>
            </a:r>
          </a:p>
        </p:txBody>
      </p:sp>
      <p:graphicFrame>
        <p:nvGraphicFramePr>
          <p:cNvPr id="54" name="Tabella 53">
            <a:extLst>
              <a:ext uri="{FF2B5EF4-FFF2-40B4-BE49-F238E27FC236}">
                <a16:creationId xmlns:a16="http://schemas.microsoft.com/office/drawing/2014/main" id="{F17EBB71-12C8-3876-DB9B-08D92632F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557169"/>
              </p:ext>
            </p:extLst>
          </p:nvPr>
        </p:nvGraphicFramePr>
        <p:xfrm>
          <a:off x="6787764" y="3091281"/>
          <a:ext cx="2276700" cy="1563301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1432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Condizione di conservazione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Aggiungi un reperto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A4A12EE0-CE8F-37BF-0042-DB28383D6424}"/>
              </a:ext>
            </a:extLst>
          </p:cNvPr>
          <p:cNvSpPr txBox="1"/>
          <p:nvPr/>
        </p:nvSpPr>
        <p:spPr>
          <a:xfrm>
            <a:off x="6787765" y="662537"/>
            <a:ext cx="2276701" cy="32085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485" dirty="0">
                <a:latin typeface="Palatino Linotype" panose="02040502050505030304" pitchFamily="18" charset="0"/>
              </a:rPr>
              <a:t>Per intero braccio</a:t>
            </a:r>
          </a:p>
        </p:txBody>
      </p:sp>
      <p:graphicFrame>
        <p:nvGraphicFramePr>
          <p:cNvPr id="56" name="Tabella 55">
            <a:extLst>
              <a:ext uri="{FF2B5EF4-FFF2-40B4-BE49-F238E27FC236}">
                <a16:creationId xmlns:a16="http://schemas.microsoft.com/office/drawing/2014/main" id="{3EB36FC9-A0FA-9AE6-3408-CE20DC656CA2}"/>
              </a:ext>
            </a:extLst>
          </p:cNvPr>
          <p:cNvGraphicFramePr>
            <a:graphicFrameLocks noGrp="1"/>
          </p:cNvGraphicFramePr>
          <p:nvPr/>
        </p:nvGraphicFramePr>
        <p:xfrm>
          <a:off x="6787765" y="974480"/>
          <a:ext cx="2276700" cy="914329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1432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Nulla da segnalare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812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4B9226F8-9F26-B2E3-17A5-F57ACA39F2C5}"/>
              </a:ext>
            </a:extLst>
          </p:cNvPr>
          <p:cNvGraphicFramePr>
            <a:graphicFrameLocks noGrp="1"/>
          </p:cNvGraphicFramePr>
          <p:nvPr/>
        </p:nvGraphicFramePr>
        <p:xfrm>
          <a:off x="132031" y="2184115"/>
          <a:ext cx="2276700" cy="1563301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1432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Condizione di presentazione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Aggiungi un reperto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FCA4184F-5B72-8623-3563-2795658567AA}"/>
              </a:ext>
            </a:extLst>
          </p:cNvPr>
          <p:cNvCxnSpPr>
            <a:cxnSpLocks/>
          </p:cNvCxnSpPr>
          <p:nvPr/>
        </p:nvCxnSpPr>
        <p:spPr>
          <a:xfrm flipV="1">
            <a:off x="2091256" y="1819955"/>
            <a:ext cx="1546957" cy="926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99FCE41A-5594-63C2-9947-EEFADD70057D}"/>
              </a:ext>
            </a:extLst>
          </p:cNvPr>
          <p:cNvGraphicFramePr>
            <a:graphicFrameLocks noGrp="1"/>
          </p:cNvGraphicFramePr>
          <p:nvPr/>
        </p:nvGraphicFramePr>
        <p:xfrm>
          <a:off x="4143489" y="334195"/>
          <a:ext cx="2276700" cy="3301829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Buono stato di conservazione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Stato </a:t>
                      </a:r>
                      <a:r>
                        <a:rPr lang="it-IT" sz="1200" dirty="0" err="1">
                          <a:latin typeface="Palatino Linotype" panose="02040502050505030304" pitchFamily="18" charset="0"/>
                        </a:rPr>
                        <a:t>colorativo</a:t>
                      </a:r>
                      <a:endParaRPr lang="it-IT"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Stato enfisematoso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Stato colliquativo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Parzialmente scheletrizzato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Scheletrizzato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4950275"/>
                  </a:ext>
                </a:extLst>
              </a:tr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Ustionato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004021"/>
                  </a:ext>
                </a:extLst>
              </a:tr>
              <a:tr h="25782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Carbonizzato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612466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Saponificato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352395"/>
                  </a:ext>
                </a:extLst>
              </a:tr>
              <a:tr h="27692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Mummificato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611822"/>
                  </a:ext>
                </a:extLst>
              </a:tr>
              <a:tr h="248277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>
                          <a:latin typeface="Palatino Linotype" panose="02040502050505030304" pitchFamily="18" charset="0"/>
                        </a:rPr>
                        <a:t>Corificato</a:t>
                      </a:r>
                      <a:endParaRPr lang="it-IT"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365687"/>
                  </a:ext>
                </a:extLst>
              </a:tr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Depezzato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3477020"/>
                  </a:ext>
                </a:extLst>
              </a:tr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Assente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004836"/>
                  </a:ext>
                </a:extLst>
              </a:tr>
            </a:tbl>
          </a:graphicData>
        </a:graphic>
      </p:graphicFrame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C1268C6-97E8-3A89-62FD-0DE8057E2CDB}"/>
              </a:ext>
            </a:extLst>
          </p:cNvPr>
          <p:cNvCxnSpPr>
            <a:cxnSpLocks/>
          </p:cNvCxnSpPr>
          <p:nvPr/>
        </p:nvCxnSpPr>
        <p:spPr>
          <a:xfrm>
            <a:off x="6141672" y="2200903"/>
            <a:ext cx="943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DEA8A371-86F2-1959-76B0-AC343F94D8FA}"/>
              </a:ext>
            </a:extLst>
          </p:cNvPr>
          <p:cNvGraphicFramePr>
            <a:graphicFrameLocks noGrp="1"/>
          </p:cNvGraphicFramePr>
          <p:nvPr/>
        </p:nvGraphicFramePr>
        <p:xfrm>
          <a:off x="7190069" y="1933528"/>
          <a:ext cx="2276700" cy="534750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Uniforme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 macchia di leopardo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</a:tbl>
          </a:graphicData>
        </a:graphic>
      </p:graphicFrame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109C111-E861-A53F-7C70-FF6DC670B8D9}"/>
              </a:ext>
            </a:extLst>
          </p:cNvPr>
          <p:cNvSpPr txBox="1"/>
          <p:nvPr/>
        </p:nvSpPr>
        <p:spPr>
          <a:xfrm>
            <a:off x="132032" y="1468813"/>
            <a:ext cx="2276701" cy="54938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485" dirty="0">
                <a:latin typeface="Palatino Linotype" panose="02040502050505030304" pitchFamily="18" charset="0"/>
              </a:rPr>
              <a:t>Per ciascuno dei punti</a:t>
            </a:r>
          </a:p>
          <a:p>
            <a:pPr algn="ctr"/>
            <a:r>
              <a:rPr lang="it-IT" sz="1485" dirty="0">
                <a:latin typeface="Palatino Linotype" panose="02040502050505030304" pitchFamily="18" charset="0"/>
              </a:rPr>
              <a:t>(si apre menu a tendina) </a:t>
            </a:r>
          </a:p>
        </p:txBody>
      </p:sp>
    </p:spTree>
    <p:extLst>
      <p:ext uri="{BB962C8B-B14F-4D97-AF65-F5344CB8AC3E}">
        <p14:creationId xmlns:p14="http://schemas.microsoft.com/office/powerpoint/2010/main" val="1761396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86FFFED-12FF-8B3B-5753-E4D1AD6373D8}"/>
              </a:ext>
            </a:extLst>
          </p:cNvPr>
          <p:cNvSpPr txBox="1"/>
          <p:nvPr/>
        </p:nvSpPr>
        <p:spPr>
          <a:xfrm>
            <a:off x="132032" y="1553345"/>
            <a:ext cx="2276701" cy="549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485" dirty="0">
                <a:latin typeface="Palatino Linotype" panose="02040502050505030304" pitchFamily="18" charset="0"/>
              </a:rPr>
              <a:t>Per ciascuno dei punti</a:t>
            </a:r>
          </a:p>
          <a:p>
            <a:pPr algn="ctr"/>
            <a:r>
              <a:rPr lang="it-IT" sz="1485" dirty="0">
                <a:latin typeface="Palatino Linotype" panose="02040502050505030304" pitchFamily="18" charset="0"/>
              </a:rPr>
              <a:t>(tendina) 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4B9226F8-9F26-B2E3-17A5-F57ACA39F2C5}"/>
              </a:ext>
            </a:extLst>
          </p:cNvPr>
          <p:cNvGraphicFramePr>
            <a:graphicFrameLocks noGrp="1"/>
          </p:cNvGraphicFramePr>
          <p:nvPr/>
        </p:nvGraphicFramePr>
        <p:xfrm>
          <a:off x="132031" y="2184115"/>
          <a:ext cx="2276700" cy="1563301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1432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Condizione di presentazione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Aggiungi un reperto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62F68DE5-8239-83B1-A662-E5E4A57EBACE}"/>
              </a:ext>
            </a:extLst>
          </p:cNvPr>
          <p:cNvCxnSpPr>
            <a:cxnSpLocks/>
          </p:cNvCxnSpPr>
          <p:nvPr/>
        </p:nvCxnSpPr>
        <p:spPr>
          <a:xfrm>
            <a:off x="2244042" y="3414657"/>
            <a:ext cx="1117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6D956F18-11B2-D810-43E0-8AEC025237FB}"/>
              </a:ext>
            </a:extLst>
          </p:cNvPr>
          <p:cNvGraphicFramePr>
            <a:graphicFrameLocks noGrp="1"/>
          </p:cNvGraphicFramePr>
          <p:nvPr/>
        </p:nvGraphicFramePr>
        <p:xfrm>
          <a:off x="3523558" y="2184116"/>
          <a:ext cx="2276700" cy="2861245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1432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Lesione traumatica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Contrassegno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dirty="0">
                          <a:latin typeface="Palatino Linotype" panose="02040502050505030304" pitchFamily="18" charset="0"/>
                        </a:rPr>
                        <a:t>Patologia naturale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2490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dirty="0">
                          <a:latin typeface="Palatino Linotype" panose="02040502050505030304" pitchFamily="18" charset="0"/>
                        </a:rPr>
                        <a:t>Altro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799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168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6D956F18-11B2-D810-43E0-8AEC025237FB}"/>
              </a:ext>
            </a:extLst>
          </p:cNvPr>
          <p:cNvGraphicFramePr>
            <a:graphicFrameLocks noGrp="1"/>
          </p:cNvGraphicFramePr>
          <p:nvPr/>
        </p:nvGraphicFramePr>
        <p:xfrm>
          <a:off x="143172" y="1935839"/>
          <a:ext cx="2276700" cy="2861245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1432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Lesione traumatica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Contrassegno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dirty="0">
                          <a:latin typeface="Palatino Linotype" panose="02040502050505030304" pitchFamily="18" charset="0"/>
                        </a:rPr>
                        <a:t>Patologia naturale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2490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dirty="0">
                          <a:latin typeface="Palatino Linotype" panose="02040502050505030304" pitchFamily="18" charset="0"/>
                        </a:rPr>
                        <a:t>Altro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799147"/>
                  </a:ext>
                </a:extLst>
              </a:tr>
            </a:tbl>
          </a:graphicData>
        </a:graphic>
      </p:graphicFrame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1403D99-10C4-A438-427D-7354F940B331}"/>
              </a:ext>
            </a:extLst>
          </p:cNvPr>
          <p:cNvCxnSpPr>
            <a:cxnSpLocks/>
          </p:cNvCxnSpPr>
          <p:nvPr/>
        </p:nvCxnSpPr>
        <p:spPr>
          <a:xfrm flipV="1">
            <a:off x="2506000" y="2413590"/>
            <a:ext cx="6191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1B0BB07-EF4F-65F8-DE31-C7B83E86CBA3}"/>
              </a:ext>
            </a:extLst>
          </p:cNvPr>
          <p:cNvGraphicFramePr>
            <a:graphicFrameLocks noGrp="1"/>
          </p:cNvGraphicFramePr>
          <p:nvPr/>
        </p:nvGraphicFramePr>
        <p:xfrm>
          <a:off x="3382079" y="243479"/>
          <a:ext cx="2276700" cy="5175623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Ecchimosi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Escoriazione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Ferita lacero-contusa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non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 e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fendente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Amputazione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295592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Solco cutaneo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895994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Impronta cutanea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49185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9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da sostanza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93644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9194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Marchio elettrico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Fungo schiumoso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62609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Cicatrice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4696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8985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006408"/>
                  </a:ext>
                </a:extLst>
              </a:tr>
            </a:tbl>
          </a:graphicData>
        </a:graphic>
      </p:graphicFrame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4A4562F-91BB-6C16-FE02-DE50CEED5F89}"/>
              </a:ext>
            </a:extLst>
          </p:cNvPr>
          <p:cNvGraphicFramePr>
            <a:graphicFrameLocks noGrp="1"/>
          </p:cNvGraphicFramePr>
          <p:nvPr/>
        </p:nvGraphicFramePr>
        <p:xfrm>
          <a:off x="6914859" y="257802"/>
          <a:ext cx="2044338" cy="1785685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Colore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Forma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Aspetto contorni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Tridimensionalità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Modalità lesiva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Epoca di produzione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A535535-50B2-F449-93E0-039146749827}"/>
              </a:ext>
            </a:extLst>
          </p:cNvPr>
          <p:cNvCxnSpPr>
            <a:cxnSpLocks/>
          </p:cNvCxnSpPr>
          <p:nvPr/>
        </p:nvCxnSpPr>
        <p:spPr>
          <a:xfrm>
            <a:off x="5860241" y="400318"/>
            <a:ext cx="722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792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1B0BB07-EF4F-65F8-DE31-C7B83E86CBA3}"/>
              </a:ext>
            </a:extLst>
          </p:cNvPr>
          <p:cNvGraphicFramePr>
            <a:graphicFrameLocks noGrp="1"/>
          </p:cNvGraphicFramePr>
          <p:nvPr/>
        </p:nvGraphicFramePr>
        <p:xfrm>
          <a:off x="163366" y="221993"/>
          <a:ext cx="2276700" cy="5175623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Ecchimosi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Escoriazione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Ferita lacero-contusa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non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 e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fendente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Amputazione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295592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Solco cutaneo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895994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Impronta cutanea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49185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9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da sostanza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93644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9194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Marchio elettrico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Fungo schiumoso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62609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Cicatrice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4696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8985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006408"/>
                  </a:ext>
                </a:extLst>
              </a:tr>
            </a:tbl>
          </a:graphicData>
        </a:graphic>
      </p:graphicFrame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4A4562F-91BB-6C16-FE02-DE50CEED5F89}"/>
              </a:ext>
            </a:extLst>
          </p:cNvPr>
          <p:cNvGraphicFramePr>
            <a:graphicFrameLocks noGrp="1"/>
          </p:cNvGraphicFramePr>
          <p:nvPr/>
        </p:nvGraphicFramePr>
        <p:xfrm>
          <a:off x="3027857" y="221993"/>
          <a:ext cx="2044338" cy="1785685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Colore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Forma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Aspetto contorni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Tridimensionalità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Modalità lesiva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Epoca di produzione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A535535-50B2-F449-93E0-039146749827}"/>
              </a:ext>
            </a:extLst>
          </p:cNvPr>
          <p:cNvCxnSpPr>
            <a:cxnSpLocks/>
          </p:cNvCxnSpPr>
          <p:nvPr/>
        </p:nvCxnSpPr>
        <p:spPr>
          <a:xfrm>
            <a:off x="2078792" y="362122"/>
            <a:ext cx="722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D129ACC4-4E04-690A-56C8-FAB335D43B02}"/>
              </a:ext>
            </a:extLst>
          </p:cNvPr>
          <p:cNvCxnSpPr>
            <a:cxnSpLocks/>
          </p:cNvCxnSpPr>
          <p:nvPr/>
        </p:nvCxnSpPr>
        <p:spPr>
          <a:xfrm>
            <a:off x="5213816" y="344692"/>
            <a:ext cx="6032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533F4C4F-729F-E810-438B-649993ED54C8}"/>
              </a:ext>
            </a:extLst>
          </p:cNvPr>
          <p:cNvGraphicFramePr>
            <a:graphicFrameLocks noGrp="1"/>
          </p:cNvGraphicFramePr>
          <p:nvPr/>
        </p:nvGraphicFramePr>
        <p:xfrm>
          <a:off x="6100296" y="221993"/>
          <a:ext cx="2276700" cy="1594703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Rosso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Viola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Blu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Marrone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Giallo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Nerastro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1161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1B0BB07-EF4F-65F8-DE31-C7B83E86CBA3}"/>
              </a:ext>
            </a:extLst>
          </p:cNvPr>
          <p:cNvGraphicFramePr>
            <a:graphicFrameLocks noGrp="1"/>
          </p:cNvGraphicFramePr>
          <p:nvPr/>
        </p:nvGraphicFramePr>
        <p:xfrm>
          <a:off x="163366" y="221993"/>
          <a:ext cx="2276700" cy="5175623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Ecchimosi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Escoriazione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Ferita lacero-contusa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non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 e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fendente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Amputazione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295592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Solco cutaneo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895994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Impronta cutanea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49185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9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da sostanza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93644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9194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Marchio elettrico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Fungo schiumoso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62609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Cicatrice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4696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8985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006408"/>
                  </a:ext>
                </a:extLst>
              </a:tr>
            </a:tbl>
          </a:graphicData>
        </a:graphic>
      </p:graphicFrame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4A4562F-91BB-6C16-FE02-DE50CEED5F89}"/>
              </a:ext>
            </a:extLst>
          </p:cNvPr>
          <p:cNvGraphicFramePr>
            <a:graphicFrameLocks noGrp="1"/>
          </p:cNvGraphicFramePr>
          <p:nvPr/>
        </p:nvGraphicFramePr>
        <p:xfrm>
          <a:off x="2913781" y="214831"/>
          <a:ext cx="2044338" cy="1785685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Colore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Forma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Aspetto contorni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Tridimensionalità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Modalità lesiva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Epoca di produzione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A535535-50B2-F449-93E0-039146749827}"/>
              </a:ext>
            </a:extLst>
          </p:cNvPr>
          <p:cNvCxnSpPr>
            <a:cxnSpLocks/>
          </p:cNvCxnSpPr>
          <p:nvPr/>
        </p:nvCxnSpPr>
        <p:spPr>
          <a:xfrm>
            <a:off x="2078792" y="362122"/>
            <a:ext cx="722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9B577372-5D04-2A03-D04A-9DFE61EE2A44}"/>
              </a:ext>
            </a:extLst>
          </p:cNvPr>
          <p:cNvCxnSpPr>
            <a:cxnSpLocks/>
          </p:cNvCxnSpPr>
          <p:nvPr/>
        </p:nvCxnSpPr>
        <p:spPr>
          <a:xfrm>
            <a:off x="5118259" y="619948"/>
            <a:ext cx="709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11C3C159-0EE4-3B92-8345-DE7FF1FE68D2}"/>
              </a:ext>
            </a:extLst>
          </p:cNvPr>
          <p:cNvGraphicFramePr>
            <a:graphicFrameLocks noGrp="1"/>
          </p:cNvGraphicFramePr>
          <p:nvPr/>
        </p:nvGraphicFramePr>
        <p:xfrm>
          <a:off x="5947510" y="221993"/>
          <a:ext cx="2276700" cy="1594703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Puntiforme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Lineare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Nastriforme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Tondeggiante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Ovalare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Irregolare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8271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14A3EAB-6259-949D-0F8E-1C0A3CFC7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628650"/>
            <a:ext cx="3887153" cy="418052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19903996-DCB7-E60D-891C-5F17EF1771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628331"/>
              </p:ext>
            </p:extLst>
          </p:nvPr>
        </p:nvGraphicFramePr>
        <p:xfrm>
          <a:off x="228600" y="415355"/>
          <a:ext cx="1600200" cy="365695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6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CONNOTATI</a:t>
                      </a:r>
                      <a:endParaRPr sz="1200" b="1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19AD2A6B-9345-06C9-2F19-5209F635C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399476"/>
              </p:ext>
            </p:extLst>
          </p:nvPr>
        </p:nvGraphicFramePr>
        <p:xfrm>
          <a:off x="228600" y="933450"/>
          <a:ext cx="1600200" cy="3952183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8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OCCHI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NASO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ORECCHIE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148381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BOCCA/DENTI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52164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LABBRA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756901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MENTO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591500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PELI DEL CAPO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652739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BC888156-221A-7447-9C86-677B2BFA8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712568"/>
              </p:ext>
            </p:extLst>
          </p:nvPr>
        </p:nvGraphicFramePr>
        <p:xfrm>
          <a:off x="3373755" y="952500"/>
          <a:ext cx="1173480" cy="985933"/>
        </p:xfrm>
        <a:graphic>
          <a:graphicData uri="http://schemas.openxmlformats.org/drawingml/2006/table">
            <a:tbl>
              <a:tblPr/>
              <a:tblGrid>
                <a:gridCol w="1173480">
                  <a:extLst>
                    <a:ext uri="{9D8B030D-6E8A-4147-A177-3AD203B41FA5}">
                      <a16:colId xmlns:a16="http://schemas.microsoft.com/office/drawing/2014/main" val="1209705134"/>
                    </a:ext>
                  </a:extLst>
                </a:gridCol>
              </a:tblGrid>
              <a:tr h="3786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CARATTERISTICHE DISTINTIVE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67366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1561633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68DBA6A3-1497-C94E-CF7A-866E677E5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458300"/>
              </p:ext>
            </p:extLst>
          </p:nvPr>
        </p:nvGraphicFramePr>
        <p:xfrm>
          <a:off x="2053590" y="952500"/>
          <a:ext cx="1173480" cy="3626643"/>
        </p:xfrm>
        <a:graphic>
          <a:graphicData uri="http://schemas.openxmlformats.org/drawingml/2006/table">
            <a:tbl>
              <a:tblPr/>
              <a:tblGrid>
                <a:gridCol w="1173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6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COLORE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148381"/>
                  </a:ext>
                </a:extLst>
              </a:tr>
              <a:tr h="404829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52164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409544"/>
                  </a:ext>
                </a:extLst>
              </a:tr>
              <a:tr h="55602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573873"/>
                  </a:ext>
                </a:extLst>
              </a:tr>
              <a:tr h="55602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432217"/>
                  </a:ext>
                </a:extLst>
              </a:tr>
              <a:tr h="55602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160946"/>
                  </a:ext>
                </a:extLst>
              </a:tr>
            </a:tbl>
          </a:graphicData>
        </a:graphic>
      </p:graphicFrame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70AAF6E-64AD-6449-93E2-81A90C7A695D}"/>
              </a:ext>
            </a:extLst>
          </p:cNvPr>
          <p:cNvCxnSpPr/>
          <p:nvPr/>
        </p:nvCxnSpPr>
        <p:spPr>
          <a:xfrm>
            <a:off x="1676400" y="123825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723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1B0BB07-EF4F-65F8-DE31-C7B83E86CBA3}"/>
              </a:ext>
            </a:extLst>
          </p:cNvPr>
          <p:cNvGraphicFramePr>
            <a:graphicFrameLocks noGrp="1"/>
          </p:cNvGraphicFramePr>
          <p:nvPr/>
        </p:nvGraphicFramePr>
        <p:xfrm>
          <a:off x="163366" y="221993"/>
          <a:ext cx="2276700" cy="5175623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Ecchimosi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Escoriazione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Ferita lacero-contusa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non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 e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fendente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Amputazione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295592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Solco cutaneo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895994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Impronta cutanea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49185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9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da sostanza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93644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9194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Marchio elettrico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Fungo schiumoso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62609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Cicatrice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4696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8985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006408"/>
                  </a:ext>
                </a:extLst>
              </a:tr>
            </a:tbl>
          </a:graphicData>
        </a:graphic>
      </p:graphicFrame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4A4562F-91BB-6C16-FE02-DE50CEED5F89}"/>
              </a:ext>
            </a:extLst>
          </p:cNvPr>
          <p:cNvGraphicFramePr>
            <a:graphicFrameLocks noGrp="1"/>
          </p:cNvGraphicFramePr>
          <p:nvPr/>
        </p:nvGraphicFramePr>
        <p:xfrm>
          <a:off x="2965144" y="221993"/>
          <a:ext cx="2044338" cy="1785685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Colore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Forma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Aspetto contorni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Tridimensionalità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Modalità lesiva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Epoca di produzione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A535535-50B2-F449-93E0-039146749827}"/>
              </a:ext>
            </a:extLst>
          </p:cNvPr>
          <p:cNvCxnSpPr>
            <a:cxnSpLocks/>
          </p:cNvCxnSpPr>
          <p:nvPr/>
        </p:nvCxnSpPr>
        <p:spPr>
          <a:xfrm>
            <a:off x="2078792" y="362122"/>
            <a:ext cx="722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9B577372-5D04-2A03-D04A-9DFE61EE2A44}"/>
              </a:ext>
            </a:extLst>
          </p:cNvPr>
          <p:cNvCxnSpPr>
            <a:cxnSpLocks/>
          </p:cNvCxnSpPr>
          <p:nvPr/>
        </p:nvCxnSpPr>
        <p:spPr>
          <a:xfrm>
            <a:off x="4911429" y="877775"/>
            <a:ext cx="636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92D0D20E-8D49-BD9C-ADB7-AA09D7B53F66}"/>
              </a:ext>
            </a:extLst>
          </p:cNvPr>
          <p:cNvGraphicFramePr>
            <a:graphicFrameLocks noGrp="1"/>
          </p:cNvGraphicFramePr>
          <p:nvPr/>
        </p:nvGraphicFramePr>
        <p:xfrm>
          <a:off x="5817416" y="610400"/>
          <a:ext cx="2276700" cy="534750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Contorni regolari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Contorni sfumati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765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1B0BB07-EF4F-65F8-DE31-C7B83E86CBA3}"/>
              </a:ext>
            </a:extLst>
          </p:cNvPr>
          <p:cNvGraphicFramePr>
            <a:graphicFrameLocks noGrp="1"/>
          </p:cNvGraphicFramePr>
          <p:nvPr/>
        </p:nvGraphicFramePr>
        <p:xfrm>
          <a:off x="163366" y="221993"/>
          <a:ext cx="2276700" cy="5175623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Ecchimosi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Escoriazione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Ferita lacero-contusa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non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 e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fendente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Amputazione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295592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Solco cutaneo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895994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Impronta cutanea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49185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9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da sostanza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93644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9194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Marchio elettrico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Fungo schiumoso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62609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Cicatrice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4696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8985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006408"/>
                  </a:ext>
                </a:extLst>
              </a:tr>
            </a:tbl>
          </a:graphicData>
        </a:graphic>
      </p:graphicFrame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4A4562F-91BB-6C16-FE02-DE50CEED5F89}"/>
              </a:ext>
            </a:extLst>
          </p:cNvPr>
          <p:cNvGraphicFramePr>
            <a:graphicFrameLocks noGrp="1"/>
          </p:cNvGraphicFramePr>
          <p:nvPr/>
        </p:nvGraphicFramePr>
        <p:xfrm>
          <a:off x="2965144" y="221993"/>
          <a:ext cx="2044338" cy="1785685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Colore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Forma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Aspetto contorni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Tridimensionalità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Modalità lesiva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Epoca di produzione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A535535-50B2-F449-93E0-039146749827}"/>
              </a:ext>
            </a:extLst>
          </p:cNvPr>
          <p:cNvCxnSpPr>
            <a:cxnSpLocks/>
          </p:cNvCxnSpPr>
          <p:nvPr/>
        </p:nvCxnSpPr>
        <p:spPr>
          <a:xfrm>
            <a:off x="2078792" y="362122"/>
            <a:ext cx="722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9B577372-5D04-2A03-D04A-9DFE61EE2A44}"/>
              </a:ext>
            </a:extLst>
          </p:cNvPr>
          <p:cNvCxnSpPr>
            <a:cxnSpLocks/>
          </p:cNvCxnSpPr>
          <p:nvPr/>
        </p:nvCxnSpPr>
        <p:spPr>
          <a:xfrm>
            <a:off x="4843044" y="1145150"/>
            <a:ext cx="636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DB8CF0E7-92C8-ED1E-48A7-B3B8CB600344}"/>
              </a:ext>
            </a:extLst>
          </p:cNvPr>
          <p:cNvGraphicFramePr>
            <a:graphicFrameLocks noGrp="1"/>
          </p:cNvGraphicFramePr>
          <p:nvPr/>
        </p:nvGraphicFramePr>
        <p:xfrm>
          <a:off x="5749031" y="877775"/>
          <a:ext cx="2276700" cy="534750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Tumefazione rilevata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rilevata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477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1B0BB07-EF4F-65F8-DE31-C7B83E86CBA3}"/>
              </a:ext>
            </a:extLst>
          </p:cNvPr>
          <p:cNvGraphicFramePr>
            <a:graphicFrameLocks noGrp="1"/>
          </p:cNvGraphicFramePr>
          <p:nvPr/>
        </p:nvGraphicFramePr>
        <p:xfrm>
          <a:off x="163366" y="221993"/>
          <a:ext cx="2276700" cy="5175623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Ecchimosi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Escoriazione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Ferita lacero-contusa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non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 e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fendente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Amputazione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295592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Solco cutaneo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895994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Impronta cutanea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49185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9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da sostanza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93644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9194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Marchio elettrico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Fungo schiumoso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62609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Cicatrice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4696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8985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006408"/>
                  </a:ext>
                </a:extLst>
              </a:tr>
            </a:tbl>
          </a:graphicData>
        </a:graphic>
      </p:graphicFrame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4A4562F-91BB-6C16-FE02-DE50CEED5F89}"/>
              </a:ext>
            </a:extLst>
          </p:cNvPr>
          <p:cNvGraphicFramePr>
            <a:graphicFrameLocks noGrp="1"/>
          </p:cNvGraphicFramePr>
          <p:nvPr/>
        </p:nvGraphicFramePr>
        <p:xfrm>
          <a:off x="2965144" y="221993"/>
          <a:ext cx="2044338" cy="1785685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Colore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Forma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Aspetto contorni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Tridimensionalità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Modalità lesiva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Epoca di produzione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A535535-50B2-F449-93E0-039146749827}"/>
              </a:ext>
            </a:extLst>
          </p:cNvPr>
          <p:cNvCxnSpPr>
            <a:cxnSpLocks/>
          </p:cNvCxnSpPr>
          <p:nvPr/>
        </p:nvCxnSpPr>
        <p:spPr>
          <a:xfrm>
            <a:off x="2078792" y="362122"/>
            <a:ext cx="722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9B577372-5D04-2A03-D04A-9DFE61EE2A44}"/>
              </a:ext>
            </a:extLst>
          </p:cNvPr>
          <p:cNvCxnSpPr>
            <a:cxnSpLocks/>
          </p:cNvCxnSpPr>
          <p:nvPr/>
        </p:nvCxnSpPr>
        <p:spPr>
          <a:xfrm>
            <a:off x="4862142" y="1402256"/>
            <a:ext cx="636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0ECC6EB4-B704-15C5-42EF-2CAF5542DDE9}"/>
              </a:ext>
            </a:extLst>
          </p:cNvPr>
          <p:cNvGraphicFramePr>
            <a:graphicFrameLocks noGrp="1"/>
          </p:cNvGraphicFramePr>
          <p:nvPr/>
        </p:nvGraphicFramePr>
        <p:xfrm>
          <a:off x="5652661" y="919078"/>
          <a:ext cx="2276700" cy="1088600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Fino a 2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2 - 5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10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312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1B0BB07-EF4F-65F8-DE31-C7B83E86CBA3}"/>
              </a:ext>
            </a:extLst>
          </p:cNvPr>
          <p:cNvGraphicFramePr>
            <a:graphicFrameLocks noGrp="1"/>
          </p:cNvGraphicFramePr>
          <p:nvPr/>
        </p:nvGraphicFramePr>
        <p:xfrm>
          <a:off x="163366" y="221993"/>
          <a:ext cx="2276700" cy="5175623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Ecchimosi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Escoriazione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Ferita lacero-contusa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non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 e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fendente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Amputazione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295592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Solco cutaneo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895994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Impronta cutanea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49185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9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da sostanza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93644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9194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Marchio elettrico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Fungo schiumoso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62609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Cicatrice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4696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8985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006408"/>
                  </a:ext>
                </a:extLst>
              </a:tr>
            </a:tbl>
          </a:graphicData>
        </a:graphic>
      </p:graphicFrame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4A4562F-91BB-6C16-FE02-DE50CEED5F89}"/>
              </a:ext>
            </a:extLst>
          </p:cNvPr>
          <p:cNvGraphicFramePr>
            <a:graphicFrameLocks noGrp="1"/>
          </p:cNvGraphicFramePr>
          <p:nvPr/>
        </p:nvGraphicFramePr>
        <p:xfrm>
          <a:off x="2965144" y="221993"/>
          <a:ext cx="2044338" cy="1785685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Colore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Forma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Aspetto contorni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Tridimensionalità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Modalità lesiva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Epoca di produzione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A535535-50B2-F449-93E0-039146749827}"/>
              </a:ext>
            </a:extLst>
          </p:cNvPr>
          <p:cNvCxnSpPr>
            <a:cxnSpLocks/>
          </p:cNvCxnSpPr>
          <p:nvPr/>
        </p:nvCxnSpPr>
        <p:spPr>
          <a:xfrm>
            <a:off x="2078792" y="362122"/>
            <a:ext cx="722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9B577372-5D04-2A03-D04A-9DFE61EE2A44}"/>
              </a:ext>
            </a:extLst>
          </p:cNvPr>
          <p:cNvCxnSpPr>
            <a:cxnSpLocks/>
          </p:cNvCxnSpPr>
          <p:nvPr/>
        </p:nvCxnSpPr>
        <p:spPr>
          <a:xfrm>
            <a:off x="4862142" y="1650533"/>
            <a:ext cx="636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9B8C81EC-B904-F03B-E48C-C8AB31053BF2}"/>
              </a:ext>
            </a:extLst>
          </p:cNvPr>
          <p:cNvGraphicFramePr>
            <a:graphicFrameLocks noGrp="1"/>
          </p:cNvGraphicFramePr>
          <p:nvPr/>
        </p:nvGraphicFramePr>
        <p:xfrm>
          <a:off x="5690857" y="1114836"/>
          <a:ext cx="2276700" cy="2549615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contusiva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strike="noStrike" dirty="0">
                          <a:latin typeface="Palatino Linotype" panose="02040502050505030304" pitchFamily="18" charset="0"/>
                        </a:rPr>
                        <a:t>Lesività da arma bianca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strike="noStrike" dirty="0">
                          <a:latin typeface="Palatino Linotype" panose="02040502050505030304" pitchFamily="18" charset="0"/>
                        </a:rPr>
                        <a:t>Lesività da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strike="noStrike" dirty="0">
                          <a:latin typeface="Palatino Linotype" panose="02040502050505030304" pitchFamily="18" charset="0"/>
                        </a:rPr>
                        <a:t>Asfissia meccanica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strike="noStrike" dirty="0">
                          <a:latin typeface="Palatino Linotype" panose="02040502050505030304" pitchFamily="18" charset="0"/>
                        </a:rPr>
                        <a:t>Lesività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strike="noStrike" dirty="0">
                          <a:latin typeface="Palatino Linotype" panose="02040502050505030304" pitchFamily="18" charset="0"/>
                        </a:rPr>
                        <a:t>Lesività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strike="noStrike" dirty="0">
                          <a:latin typeface="Palatino Linotype" panose="02040502050505030304" pitchFamily="18" charset="0"/>
                        </a:rPr>
                        <a:t>Lesività da elettrocuzione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strike="noStrike" dirty="0">
                          <a:latin typeface="Palatino Linotype" panose="02040502050505030304" pitchFamily="18" charset="0"/>
                        </a:rPr>
                        <a:t>Lesività da esplosione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6148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1B0BB07-EF4F-65F8-DE31-C7B83E86CBA3}"/>
              </a:ext>
            </a:extLst>
          </p:cNvPr>
          <p:cNvGraphicFramePr>
            <a:graphicFrameLocks noGrp="1"/>
          </p:cNvGraphicFramePr>
          <p:nvPr/>
        </p:nvGraphicFramePr>
        <p:xfrm>
          <a:off x="163366" y="221993"/>
          <a:ext cx="2276700" cy="5175623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Ecchimosi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Escoriazione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Ferita lacero-contusa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non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 e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fendente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Amputazione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295592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Solco cutaneo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895994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Impronta cutanea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49185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9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da sostanza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93644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9194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Marchio elettrico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Fungo schiumoso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62609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Cicatrice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4696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8985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006408"/>
                  </a:ext>
                </a:extLst>
              </a:tr>
            </a:tbl>
          </a:graphicData>
        </a:graphic>
      </p:graphicFrame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4A4562F-91BB-6C16-FE02-DE50CEED5F89}"/>
              </a:ext>
            </a:extLst>
          </p:cNvPr>
          <p:cNvGraphicFramePr>
            <a:graphicFrameLocks noGrp="1"/>
          </p:cNvGraphicFramePr>
          <p:nvPr/>
        </p:nvGraphicFramePr>
        <p:xfrm>
          <a:off x="2965144" y="221993"/>
          <a:ext cx="2044338" cy="1785685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Colore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Forma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Aspetto contorni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Tridimensionalità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Modalità lesiva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Epoca di produzione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A535535-50B2-F449-93E0-039146749827}"/>
              </a:ext>
            </a:extLst>
          </p:cNvPr>
          <p:cNvCxnSpPr>
            <a:cxnSpLocks/>
          </p:cNvCxnSpPr>
          <p:nvPr/>
        </p:nvCxnSpPr>
        <p:spPr>
          <a:xfrm>
            <a:off x="2078792" y="362122"/>
            <a:ext cx="722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9B577372-5D04-2A03-D04A-9DFE61EE2A44}"/>
              </a:ext>
            </a:extLst>
          </p:cNvPr>
          <p:cNvCxnSpPr>
            <a:cxnSpLocks/>
          </p:cNvCxnSpPr>
          <p:nvPr/>
        </p:nvCxnSpPr>
        <p:spPr>
          <a:xfrm>
            <a:off x="4919436" y="1879712"/>
            <a:ext cx="636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916B4F12-A7C8-E32E-735E-B8BA8A6F5FB2}"/>
              </a:ext>
            </a:extLst>
          </p:cNvPr>
          <p:cNvGraphicFramePr>
            <a:graphicFrameLocks noGrp="1"/>
          </p:cNvGraphicFramePr>
          <p:nvPr/>
        </p:nvGraphicFramePr>
        <p:xfrm>
          <a:off x="5709956" y="1521620"/>
          <a:ext cx="2276700" cy="716184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Recente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Semi-recente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recente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743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1B0BB07-EF4F-65F8-DE31-C7B83E86CBA3}"/>
              </a:ext>
            </a:extLst>
          </p:cNvPr>
          <p:cNvGraphicFramePr>
            <a:graphicFrameLocks noGrp="1"/>
          </p:cNvGraphicFramePr>
          <p:nvPr/>
        </p:nvGraphicFramePr>
        <p:xfrm>
          <a:off x="163366" y="221993"/>
          <a:ext cx="2276700" cy="5175623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Ecchimosi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Escoriazione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Ferita lacero-contusa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non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 e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fendente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Amputazione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295592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Solco cutaneo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895994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Impronta cutanea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49185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9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da sostanza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93644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9194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Marchio elettrico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Fungo schiumoso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62609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Cicatrice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4696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8985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006408"/>
                  </a:ext>
                </a:extLst>
              </a:tr>
            </a:tbl>
          </a:graphicData>
        </a:graphic>
      </p:graphicFrame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4A4562F-91BB-6C16-FE02-DE50CEED5F89}"/>
              </a:ext>
            </a:extLst>
          </p:cNvPr>
          <p:cNvGraphicFramePr>
            <a:graphicFrameLocks noGrp="1"/>
          </p:cNvGraphicFramePr>
          <p:nvPr/>
        </p:nvGraphicFramePr>
        <p:xfrm>
          <a:off x="2913781" y="214831"/>
          <a:ext cx="2044338" cy="1785685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Colore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Forma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Aspetto margini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Tridimensionalità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Modalità lesiva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Epoca di produzione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A535535-50B2-F449-93E0-039146749827}"/>
              </a:ext>
            </a:extLst>
          </p:cNvPr>
          <p:cNvCxnSpPr>
            <a:cxnSpLocks/>
          </p:cNvCxnSpPr>
          <p:nvPr/>
        </p:nvCxnSpPr>
        <p:spPr>
          <a:xfrm>
            <a:off x="2078792" y="629497"/>
            <a:ext cx="722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D129ACC4-4E04-690A-56C8-FAB335D43B02}"/>
              </a:ext>
            </a:extLst>
          </p:cNvPr>
          <p:cNvCxnSpPr>
            <a:cxnSpLocks/>
          </p:cNvCxnSpPr>
          <p:nvPr/>
        </p:nvCxnSpPr>
        <p:spPr>
          <a:xfrm>
            <a:off x="4699807" y="344692"/>
            <a:ext cx="1117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533F4C4F-729F-E810-438B-649993ED54C8}"/>
              </a:ext>
            </a:extLst>
          </p:cNvPr>
          <p:cNvGraphicFramePr>
            <a:graphicFrameLocks noGrp="1"/>
          </p:cNvGraphicFramePr>
          <p:nvPr/>
        </p:nvGraphicFramePr>
        <p:xfrm>
          <a:off x="6100296" y="221993"/>
          <a:ext cx="2276700" cy="1594703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Rosso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Viola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Blu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Marrone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Giallo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Nerastro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707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1B0BB07-EF4F-65F8-DE31-C7B83E86CBA3}"/>
              </a:ext>
            </a:extLst>
          </p:cNvPr>
          <p:cNvGraphicFramePr>
            <a:graphicFrameLocks noGrp="1"/>
          </p:cNvGraphicFramePr>
          <p:nvPr/>
        </p:nvGraphicFramePr>
        <p:xfrm>
          <a:off x="163366" y="221993"/>
          <a:ext cx="2276700" cy="5175623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Ecchimosi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Escoriazione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Ferita lacero-contusa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non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 e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fendente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Amputazione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295592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Solco cutaneo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895994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Impronta cutanea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49185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9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da sostanza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93644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9194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Marchio elettrico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Fungo schiumoso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62609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Cicatrice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4696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8985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006408"/>
                  </a:ext>
                </a:extLst>
              </a:tr>
            </a:tbl>
          </a:graphicData>
        </a:graphic>
      </p:graphicFrame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4A4562F-91BB-6C16-FE02-DE50CEED5F89}"/>
              </a:ext>
            </a:extLst>
          </p:cNvPr>
          <p:cNvGraphicFramePr>
            <a:graphicFrameLocks noGrp="1"/>
          </p:cNvGraphicFramePr>
          <p:nvPr/>
        </p:nvGraphicFramePr>
        <p:xfrm>
          <a:off x="2913781" y="214831"/>
          <a:ext cx="2044338" cy="1785685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Colore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Forma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Aspetto margini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Tridimensionalità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Modalità lesiva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Epoca di produzione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A535535-50B2-F449-93E0-039146749827}"/>
              </a:ext>
            </a:extLst>
          </p:cNvPr>
          <p:cNvCxnSpPr>
            <a:cxnSpLocks/>
          </p:cNvCxnSpPr>
          <p:nvPr/>
        </p:nvCxnSpPr>
        <p:spPr>
          <a:xfrm>
            <a:off x="2078792" y="619948"/>
            <a:ext cx="722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9B577372-5D04-2A03-D04A-9DFE61EE2A44}"/>
              </a:ext>
            </a:extLst>
          </p:cNvPr>
          <p:cNvCxnSpPr>
            <a:cxnSpLocks/>
          </p:cNvCxnSpPr>
          <p:nvPr/>
        </p:nvCxnSpPr>
        <p:spPr>
          <a:xfrm>
            <a:off x="4710897" y="619948"/>
            <a:ext cx="1117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11C3C159-0EE4-3B92-8345-DE7FF1FE68D2}"/>
              </a:ext>
            </a:extLst>
          </p:cNvPr>
          <p:cNvGraphicFramePr>
            <a:graphicFrameLocks noGrp="1"/>
          </p:cNvGraphicFramePr>
          <p:nvPr/>
        </p:nvGraphicFramePr>
        <p:xfrm>
          <a:off x="5947510" y="221993"/>
          <a:ext cx="2276700" cy="1594703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Puntiforme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Lineare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Nastriforme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Tondeggiante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Ovalare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Irregolare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927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1B0BB07-EF4F-65F8-DE31-C7B83E86CBA3}"/>
              </a:ext>
            </a:extLst>
          </p:cNvPr>
          <p:cNvGraphicFramePr>
            <a:graphicFrameLocks noGrp="1"/>
          </p:cNvGraphicFramePr>
          <p:nvPr/>
        </p:nvGraphicFramePr>
        <p:xfrm>
          <a:off x="163366" y="221993"/>
          <a:ext cx="2276700" cy="5175623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Ecchimosi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Escoriazione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Ferita lacero-contusa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non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 e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fendente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Amputazione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295592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Solco cutaneo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895994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Impronta cutanea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49185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9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da sostanza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93644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9194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Marchio elettrico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Fungo schiumoso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62609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Cicatrice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4696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8985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006408"/>
                  </a:ext>
                </a:extLst>
              </a:tr>
            </a:tbl>
          </a:graphicData>
        </a:graphic>
      </p:graphicFrame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4A4562F-91BB-6C16-FE02-DE50CEED5F89}"/>
              </a:ext>
            </a:extLst>
          </p:cNvPr>
          <p:cNvGraphicFramePr>
            <a:graphicFrameLocks noGrp="1"/>
          </p:cNvGraphicFramePr>
          <p:nvPr/>
        </p:nvGraphicFramePr>
        <p:xfrm>
          <a:off x="2965144" y="221993"/>
          <a:ext cx="2044338" cy="1785685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Colore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Forma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Aspetto margini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Tridimensionalità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Modalità lesiva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Epoca di produzione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A535535-50B2-F449-93E0-039146749827}"/>
              </a:ext>
            </a:extLst>
          </p:cNvPr>
          <p:cNvCxnSpPr>
            <a:cxnSpLocks/>
          </p:cNvCxnSpPr>
          <p:nvPr/>
        </p:nvCxnSpPr>
        <p:spPr>
          <a:xfrm>
            <a:off x="2155184" y="639046"/>
            <a:ext cx="722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9B577372-5D04-2A03-D04A-9DFE61EE2A44}"/>
              </a:ext>
            </a:extLst>
          </p:cNvPr>
          <p:cNvCxnSpPr>
            <a:cxnSpLocks/>
          </p:cNvCxnSpPr>
          <p:nvPr/>
        </p:nvCxnSpPr>
        <p:spPr>
          <a:xfrm>
            <a:off x="4911429" y="877775"/>
            <a:ext cx="636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92D0D20E-8D49-BD9C-ADB7-AA09D7B53F66}"/>
              </a:ext>
            </a:extLst>
          </p:cNvPr>
          <p:cNvGraphicFramePr>
            <a:graphicFrameLocks noGrp="1"/>
          </p:cNvGraphicFramePr>
          <p:nvPr/>
        </p:nvGraphicFramePr>
        <p:xfrm>
          <a:off x="5731475" y="467162"/>
          <a:ext cx="2276700" cy="821225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Margini regolari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Margini finemente irregolari 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Margini irregolari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3955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1B0BB07-EF4F-65F8-DE31-C7B83E86CBA3}"/>
              </a:ext>
            </a:extLst>
          </p:cNvPr>
          <p:cNvGraphicFramePr>
            <a:graphicFrameLocks noGrp="1"/>
          </p:cNvGraphicFramePr>
          <p:nvPr/>
        </p:nvGraphicFramePr>
        <p:xfrm>
          <a:off x="163366" y="221993"/>
          <a:ext cx="2276700" cy="5175623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Ecchimosi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Escoriazione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Ferita lacero-contusa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non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 e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fendente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Amputazione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295592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Solco cutaneo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895994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Impronta cutanea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49185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9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da sostanza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93644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9194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Marchio elettrico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Fungo schiumoso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62609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Cicatrice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4696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8985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006408"/>
                  </a:ext>
                </a:extLst>
              </a:tr>
            </a:tbl>
          </a:graphicData>
        </a:graphic>
      </p:graphicFrame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4A4562F-91BB-6C16-FE02-DE50CEED5F89}"/>
              </a:ext>
            </a:extLst>
          </p:cNvPr>
          <p:cNvGraphicFramePr>
            <a:graphicFrameLocks noGrp="1"/>
          </p:cNvGraphicFramePr>
          <p:nvPr/>
        </p:nvGraphicFramePr>
        <p:xfrm>
          <a:off x="2965144" y="221993"/>
          <a:ext cx="2044338" cy="1785685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Colore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Forma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Aspetto margini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Tridimensionalità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Modalità lesiva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Epoca di produzione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A535535-50B2-F449-93E0-039146749827}"/>
              </a:ext>
            </a:extLst>
          </p:cNvPr>
          <p:cNvCxnSpPr>
            <a:cxnSpLocks/>
          </p:cNvCxnSpPr>
          <p:nvPr/>
        </p:nvCxnSpPr>
        <p:spPr>
          <a:xfrm>
            <a:off x="2078792" y="648595"/>
            <a:ext cx="722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9B577372-5D04-2A03-D04A-9DFE61EE2A44}"/>
              </a:ext>
            </a:extLst>
          </p:cNvPr>
          <p:cNvCxnSpPr>
            <a:cxnSpLocks/>
          </p:cNvCxnSpPr>
          <p:nvPr/>
        </p:nvCxnSpPr>
        <p:spPr>
          <a:xfrm>
            <a:off x="4843044" y="1145150"/>
            <a:ext cx="636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DB8CF0E7-92C8-ED1E-48A7-B3B8CB600344}"/>
              </a:ext>
            </a:extLst>
          </p:cNvPr>
          <p:cNvGraphicFramePr>
            <a:graphicFrameLocks noGrp="1"/>
          </p:cNvGraphicFramePr>
          <p:nvPr/>
        </p:nvGraphicFramePr>
        <p:xfrm>
          <a:off x="5749031" y="877775"/>
          <a:ext cx="2276700" cy="534750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Elementi crostosi rilevati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rilevata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473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1B0BB07-EF4F-65F8-DE31-C7B83E86CBA3}"/>
              </a:ext>
            </a:extLst>
          </p:cNvPr>
          <p:cNvGraphicFramePr>
            <a:graphicFrameLocks noGrp="1"/>
          </p:cNvGraphicFramePr>
          <p:nvPr/>
        </p:nvGraphicFramePr>
        <p:xfrm>
          <a:off x="163366" y="221993"/>
          <a:ext cx="2276700" cy="5175623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Ecchimosi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Escoriazione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Ferita lacero-contusa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non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 e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fendente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Amputazione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295592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Solco cutaneo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895994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Impronta cutanea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49185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199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da sostanza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993644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9194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Marchio elettrico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Fungo schiumoso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62609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Cicatrice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4696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88985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6408"/>
                  </a:ext>
                </a:extLst>
              </a:tr>
            </a:tbl>
          </a:graphicData>
        </a:graphic>
      </p:graphicFrame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4A4562F-91BB-6C16-FE02-DE50CEED5F89}"/>
              </a:ext>
            </a:extLst>
          </p:cNvPr>
          <p:cNvGraphicFramePr>
            <a:graphicFrameLocks noGrp="1"/>
          </p:cNvGraphicFramePr>
          <p:nvPr/>
        </p:nvGraphicFramePr>
        <p:xfrm>
          <a:off x="2965144" y="221993"/>
          <a:ext cx="2044338" cy="1785685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Colore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Forma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Aspetto margini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Tridimensionalità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Modalità lesiva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Epoca di produzione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A535535-50B2-F449-93E0-039146749827}"/>
              </a:ext>
            </a:extLst>
          </p:cNvPr>
          <p:cNvCxnSpPr>
            <a:cxnSpLocks/>
          </p:cNvCxnSpPr>
          <p:nvPr/>
        </p:nvCxnSpPr>
        <p:spPr>
          <a:xfrm>
            <a:off x="2078792" y="610399"/>
            <a:ext cx="722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9B577372-5D04-2A03-D04A-9DFE61EE2A44}"/>
              </a:ext>
            </a:extLst>
          </p:cNvPr>
          <p:cNvCxnSpPr>
            <a:cxnSpLocks/>
          </p:cNvCxnSpPr>
          <p:nvPr/>
        </p:nvCxnSpPr>
        <p:spPr>
          <a:xfrm>
            <a:off x="4862142" y="1402256"/>
            <a:ext cx="636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0ECC6EB4-B704-15C5-42EF-2CAF5542DDE9}"/>
              </a:ext>
            </a:extLst>
          </p:cNvPr>
          <p:cNvGraphicFramePr>
            <a:graphicFrameLocks noGrp="1"/>
          </p:cNvGraphicFramePr>
          <p:nvPr/>
        </p:nvGraphicFramePr>
        <p:xfrm>
          <a:off x="5652661" y="919078"/>
          <a:ext cx="2276700" cy="1088600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Fino a 2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2 - 5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10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6332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14A3EAB-6259-949D-0F8E-1C0A3CFC7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628650"/>
            <a:ext cx="3887153" cy="418052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19903996-DCB7-E60D-891C-5F17EF177180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415355"/>
          <a:ext cx="1600200" cy="365695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6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CONNOTATI</a:t>
                      </a:r>
                      <a:endParaRPr sz="1200" b="1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19AD2A6B-9345-06C9-2F19-5209F635C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030936"/>
              </p:ext>
            </p:extLst>
          </p:nvPr>
        </p:nvGraphicFramePr>
        <p:xfrm>
          <a:off x="228600" y="933450"/>
          <a:ext cx="1600200" cy="3952183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8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OCCHI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NASO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ORECCHIE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148381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BOCCA/DENTI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52164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LABBRA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756901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MENTO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591500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PELI DEL CAPO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130489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BC888156-221A-7447-9C86-677B2BFA8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13428"/>
              </p:ext>
            </p:extLst>
          </p:nvPr>
        </p:nvGraphicFramePr>
        <p:xfrm>
          <a:off x="2034540" y="1238250"/>
          <a:ext cx="1173480" cy="985933"/>
        </p:xfrm>
        <a:graphic>
          <a:graphicData uri="http://schemas.openxmlformats.org/drawingml/2006/table">
            <a:tbl>
              <a:tblPr/>
              <a:tblGrid>
                <a:gridCol w="1173480">
                  <a:extLst>
                    <a:ext uri="{9D8B030D-6E8A-4147-A177-3AD203B41FA5}">
                      <a16:colId xmlns:a16="http://schemas.microsoft.com/office/drawing/2014/main" val="1209705134"/>
                    </a:ext>
                  </a:extLst>
                </a:gridCol>
              </a:tblGrid>
              <a:tr h="3786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CARATTERISTICHE DISTINTIVE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67366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1561633"/>
                  </a:ext>
                </a:extLst>
              </a:tr>
            </a:tbl>
          </a:graphicData>
        </a:graphic>
      </p:graphicFrame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70AAF6E-64AD-6449-93E2-81A90C7A695D}"/>
              </a:ext>
            </a:extLst>
          </p:cNvPr>
          <p:cNvCxnSpPr/>
          <p:nvPr/>
        </p:nvCxnSpPr>
        <p:spPr>
          <a:xfrm>
            <a:off x="1630680" y="154305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475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1B0BB07-EF4F-65F8-DE31-C7B83E86CBA3}"/>
              </a:ext>
            </a:extLst>
          </p:cNvPr>
          <p:cNvGraphicFramePr>
            <a:graphicFrameLocks noGrp="1"/>
          </p:cNvGraphicFramePr>
          <p:nvPr/>
        </p:nvGraphicFramePr>
        <p:xfrm>
          <a:off x="163366" y="221993"/>
          <a:ext cx="2276700" cy="5175623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Ecchimosi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Escoriazione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Ferita lacero-contusa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non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 e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fendente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Amputazione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295592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Solco cutaneo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895994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Impronta cutanea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49185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9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da sostanza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93644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9194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Marchio elettrico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Fungo schiumoso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62609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Cicatrice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4696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8985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006408"/>
                  </a:ext>
                </a:extLst>
              </a:tr>
            </a:tbl>
          </a:graphicData>
        </a:graphic>
      </p:graphicFrame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4A4562F-91BB-6C16-FE02-DE50CEED5F89}"/>
              </a:ext>
            </a:extLst>
          </p:cNvPr>
          <p:cNvGraphicFramePr>
            <a:graphicFrameLocks noGrp="1"/>
          </p:cNvGraphicFramePr>
          <p:nvPr/>
        </p:nvGraphicFramePr>
        <p:xfrm>
          <a:off x="2965144" y="221993"/>
          <a:ext cx="2044338" cy="1785685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Colore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Forma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Aspetto margini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Tridimensionalità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Modalità lesiva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Epoca di produzione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A535535-50B2-F449-93E0-039146749827}"/>
              </a:ext>
            </a:extLst>
          </p:cNvPr>
          <p:cNvCxnSpPr>
            <a:cxnSpLocks/>
          </p:cNvCxnSpPr>
          <p:nvPr/>
        </p:nvCxnSpPr>
        <p:spPr>
          <a:xfrm>
            <a:off x="2078792" y="619947"/>
            <a:ext cx="722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9B577372-5D04-2A03-D04A-9DFE61EE2A44}"/>
              </a:ext>
            </a:extLst>
          </p:cNvPr>
          <p:cNvCxnSpPr>
            <a:cxnSpLocks/>
          </p:cNvCxnSpPr>
          <p:nvPr/>
        </p:nvCxnSpPr>
        <p:spPr>
          <a:xfrm>
            <a:off x="4862142" y="1650533"/>
            <a:ext cx="636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9B8C81EC-B904-F03B-E48C-C8AB31053BF2}"/>
              </a:ext>
            </a:extLst>
          </p:cNvPr>
          <p:cNvGraphicFramePr>
            <a:graphicFrameLocks noGrp="1"/>
          </p:cNvGraphicFramePr>
          <p:nvPr/>
        </p:nvGraphicFramePr>
        <p:xfrm>
          <a:off x="5690857" y="1114836"/>
          <a:ext cx="2276700" cy="2549615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contusiva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arma bianca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Asfissia meccanica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elettrocuzione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esplosione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84060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1B0BB07-EF4F-65F8-DE31-C7B83E86CBA3}"/>
              </a:ext>
            </a:extLst>
          </p:cNvPr>
          <p:cNvGraphicFramePr>
            <a:graphicFrameLocks noGrp="1"/>
          </p:cNvGraphicFramePr>
          <p:nvPr/>
        </p:nvGraphicFramePr>
        <p:xfrm>
          <a:off x="163366" y="221993"/>
          <a:ext cx="2276700" cy="5175623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Ecchimosi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Escoriazione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Ferita lacero-contusa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non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 e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fendente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Amputazione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295592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Solco cutaneo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895994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Impronta cutanea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49185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9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da sostanza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93644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9194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Marchio elettrico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Fungo schiumoso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62609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Cicatrice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4696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8985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006408"/>
                  </a:ext>
                </a:extLst>
              </a:tr>
            </a:tbl>
          </a:graphicData>
        </a:graphic>
      </p:graphicFrame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4A4562F-91BB-6C16-FE02-DE50CEED5F89}"/>
              </a:ext>
            </a:extLst>
          </p:cNvPr>
          <p:cNvGraphicFramePr>
            <a:graphicFrameLocks noGrp="1"/>
          </p:cNvGraphicFramePr>
          <p:nvPr/>
        </p:nvGraphicFramePr>
        <p:xfrm>
          <a:off x="2965144" y="221993"/>
          <a:ext cx="2044338" cy="1785685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Colore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Forma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Aspetto margini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Tridimensionalità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Modalità lesiva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Epoca di produzione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A535535-50B2-F449-93E0-039146749827}"/>
              </a:ext>
            </a:extLst>
          </p:cNvPr>
          <p:cNvCxnSpPr>
            <a:cxnSpLocks/>
          </p:cNvCxnSpPr>
          <p:nvPr/>
        </p:nvCxnSpPr>
        <p:spPr>
          <a:xfrm>
            <a:off x="2078792" y="629497"/>
            <a:ext cx="722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9B577372-5D04-2A03-D04A-9DFE61EE2A44}"/>
              </a:ext>
            </a:extLst>
          </p:cNvPr>
          <p:cNvCxnSpPr>
            <a:cxnSpLocks/>
          </p:cNvCxnSpPr>
          <p:nvPr/>
        </p:nvCxnSpPr>
        <p:spPr>
          <a:xfrm>
            <a:off x="4919436" y="1879712"/>
            <a:ext cx="636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916B4F12-A7C8-E32E-735E-B8BA8A6F5FB2}"/>
              </a:ext>
            </a:extLst>
          </p:cNvPr>
          <p:cNvGraphicFramePr>
            <a:graphicFrameLocks noGrp="1"/>
          </p:cNvGraphicFramePr>
          <p:nvPr/>
        </p:nvGraphicFramePr>
        <p:xfrm>
          <a:off x="5709956" y="1521620"/>
          <a:ext cx="2276700" cy="716184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Recente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Semi-recente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recente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858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1B0BB07-EF4F-65F8-DE31-C7B83E86CBA3}"/>
              </a:ext>
            </a:extLst>
          </p:cNvPr>
          <p:cNvGraphicFramePr>
            <a:graphicFrameLocks noGrp="1"/>
          </p:cNvGraphicFramePr>
          <p:nvPr/>
        </p:nvGraphicFramePr>
        <p:xfrm>
          <a:off x="163366" y="221993"/>
          <a:ext cx="2276700" cy="5175623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Ecchimosi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Escoriazione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Ferita lacero-contusa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non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 e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fendente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Amputazione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295592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Solco cutaneo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895994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Impronta cutanea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49185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9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da sostanza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93644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9194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Marchio elettrico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Fungo schiumoso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62609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Cicatrice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4696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8985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006408"/>
                  </a:ext>
                </a:extLst>
              </a:tr>
            </a:tbl>
          </a:graphicData>
        </a:graphic>
      </p:graphicFrame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4A4562F-91BB-6C16-FE02-DE50CEED5F89}"/>
              </a:ext>
            </a:extLst>
          </p:cNvPr>
          <p:cNvGraphicFramePr>
            <a:graphicFrameLocks noGrp="1"/>
          </p:cNvGraphicFramePr>
          <p:nvPr/>
        </p:nvGraphicFramePr>
        <p:xfrm>
          <a:off x="2913781" y="214831"/>
          <a:ext cx="2044338" cy="1279582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Infiltrazione ematica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Forma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Aspetto margini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Modalità lesiva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A535535-50B2-F449-93E0-039146749827}"/>
              </a:ext>
            </a:extLst>
          </p:cNvPr>
          <p:cNvCxnSpPr>
            <a:cxnSpLocks/>
          </p:cNvCxnSpPr>
          <p:nvPr/>
        </p:nvCxnSpPr>
        <p:spPr>
          <a:xfrm>
            <a:off x="2078792" y="935069"/>
            <a:ext cx="722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D129ACC4-4E04-690A-56C8-FAB335D43B02}"/>
              </a:ext>
            </a:extLst>
          </p:cNvPr>
          <p:cNvCxnSpPr>
            <a:cxnSpLocks/>
          </p:cNvCxnSpPr>
          <p:nvPr/>
        </p:nvCxnSpPr>
        <p:spPr>
          <a:xfrm>
            <a:off x="4699807" y="344692"/>
            <a:ext cx="1117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533F4C4F-729F-E810-438B-649993ED54C8}"/>
              </a:ext>
            </a:extLst>
          </p:cNvPr>
          <p:cNvGraphicFramePr>
            <a:graphicFrameLocks noGrp="1"/>
          </p:cNvGraphicFramePr>
          <p:nvPr/>
        </p:nvGraphicFramePr>
        <p:xfrm>
          <a:off x="6100296" y="221993"/>
          <a:ext cx="2276700" cy="553849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Presente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Assente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382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1B0BB07-EF4F-65F8-DE31-C7B83E86CBA3}"/>
              </a:ext>
            </a:extLst>
          </p:cNvPr>
          <p:cNvGraphicFramePr>
            <a:graphicFrameLocks noGrp="1"/>
          </p:cNvGraphicFramePr>
          <p:nvPr/>
        </p:nvGraphicFramePr>
        <p:xfrm>
          <a:off x="163366" y="221993"/>
          <a:ext cx="2276700" cy="5175623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Ecchimosi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Escoriazione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Ferita lacero-contusa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non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 e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fendente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Amputazione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295592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Solco cutaneo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895994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Impronta cutanea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49185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9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da sostanza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93644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9194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Marchio elettrico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Fungo schiumoso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62609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Cicatrice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4696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8985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006408"/>
                  </a:ext>
                </a:extLst>
              </a:tr>
            </a:tbl>
          </a:graphicData>
        </a:graphic>
      </p:graphicFrame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4A4562F-91BB-6C16-FE02-DE50CEED5F89}"/>
              </a:ext>
            </a:extLst>
          </p:cNvPr>
          <p:cNvGraphicFramePr>
            <a:graphicFrameLocks noGrp="1"/>
          </p:cNvGraphicFramePr>
          <p:nvPr/>
        </p:nvGraphicFramePr>
        <p:xfrm>
          <a:off x="2913781" y="214831"/>
          <a:ext cx="2044338" cy="1279582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Infiltrazione ematica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Forma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Aspetto margini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Modalità lesiva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A535535-50B2-F449-93E0-039146749827}"/>
              </a:ext>
            </a:extLst>
          </p:cNvPr>
          <p:cNvCxnSpPr>
            <a:cxnSpLocks/>
          </p:cNvCxnSpPr>
          <p:nvPr/>
        </p:nvCxnSpPr>
        <p:spPr>
          <a:xfrm>
            <a:off x="2078792" y="935069"/>
            <a:ext cx="722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9B577372-5D04-2A03-D04A-9DFE61EE2A44}"/>
              </a:ext>
            </a:extLst>
          </p:cNvPr>
          <p:cNvCxnSpPr>
            <a:cxnSpLocks/>
          </p:cNvCxnSpPr>
          <p:nvPr/>
        </p:nvCxnSpPr>
        <p:spPr>
          <a:xfrm>
            <a:off x="4710897" y="619948"/>
            <a:ext cx="11172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11C3C159-0EE4-3B92-8345-DE7FF1FE68D2}"/>
              </a:ext>
            </a:extLst>
          </p:cNvPr>
          <p:cNvGraphicFramePr>
            <a:graphicFrameLocks noGrp="1"/>
          </p:cNvGraphicFramePr>
          <p:nvPr/>
        </p:nvGraphicFramePr>
        <p:xfrm>
          <a:off x="5947510" y="221993"/>
          <a:ext cx="2276700" cy="1594703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Puntiforme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Lineare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Nastriforme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Tondeggiante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Ovalare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Irregolare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3068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1B0BB07-EF4F-65F8-DE31-C7B83E86CBA3}"/>
              </a:ext>
            </a:extLst>
          </p:cNvPr>
          <p:cNvGraphicFramePr>
            <a:graphicFrameLocks noGrp="1"/>
          </p:cNvGraphicFramePr>
          <p:nvPr/>
        </p:nvGraphicFramePr>
        <p:xfrm>
          <a:off x="163366" y="221993"/>
          <a:ext cx="2276700" cy="5175623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Ecchimosi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Escoriazione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Ferita lacero-contusa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non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 e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fendente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Amputazione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295592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Solco cutaneo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895994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Impronta cutanea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49185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9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da sostanza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93644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9194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Marchio elettrico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Fungo schiumoso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62609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Cicatrice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4696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8985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006408"/>
                  </a:ext>
                </a:extLst>
              </a:tr>
            </a:tbl>
          </a:graphicData>
        </a:graphic>
      </p:graphicFrame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4A4562F-91BB-6C16-FE02-DE50CEED5F89}"/>
              </a:ext>
            </a:extLst>
          </p:cNvPr>
          <p:cNvGraphicFramePr>
            <a:graphicFrameLocks noGrp="1"/>
          </p:cNvGraphicFramePr>
          <p:nvPr/>
        </p:nvGraphicFramePr>
        <p:xfrm>
          <a:off x="2965144" y="221993"/>
          <a:ext cx="2044338" cy="1279582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Infiltrazione ematica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Forma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Aspetto margini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Modalità lesiva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A535535-50B2-F449-93E0-039146749827}"/>
              </a:ext>
            </a:extLst>
          </p:cNvPr>
          <p:cNvCxnSpPr>
            <a:cxnSpLocks/>
          </p:cNvCxnSpPr>
          <p:nvPr/>
        </p:nvCxnSpPr>
        <p:spPr>
          <a:xfrm>
            <a:off x="2269774" y="877775"/>
            <a:ext cx="537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9B577372-5D04-2A03-D04A-9DFE61EE2A44}"/>
              </a:ext>
            </a:extLst>
          </p:cNvPr>
          <p:cNvCxnSpPr>
            <a:cxnSpLocks/>
          </p:cNvCxnSpPr>
          <p:nvPr/>
        </p:nvCxnSpPr>
        <p:spPr>
          <a:xfrm>
            <a:off x="4911429" y="877775"/>
            <a:ext cx="636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92D0D20E-8D49-BD9C-ADB7-AA09D7B53F66}"/>
              </a:ext>
            </a:extLst>
          </p:cNvPr>
          <p:cNvGraphicFramePr>
            <a:graphicFrameLocks noGrp="1"/>
          </p:cNvGraphicFramePr>
          <p:nvPr/>
        </p:nvGraphicFramePr>
        <p:xfrm>
          <a:off x="5731475" y="467162"/>
          <a:ext cx="2276700" cy="821225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Margini regolari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Margini finemente irregolari 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Margini irregolari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9826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1B0BB07-EF4F-65F8-DE31-C7B83E86CBA3}"/>
              </a:ext>
            </a:extLst>
          </p:cNvPr>
          <p:cNvGraphicFramePr>
            <a:graphicFrameLocks noGrp="1"/>
          </p:cNvGraphicFramePr>
          <p:nvPr/>
        </p:nvGraphicFramePr>
        <p:xfrm>
          <a:off x="163366" y="221993"/>
          <a:ext cx="2276700" cy="5175623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Ecchimosi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Escoriazione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Ferita lacero-contusa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non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 e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fendente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Amputazione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2295592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Solco cutaneo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895994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Impronta cutanea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49185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199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da sostanza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993644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9194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Marchio elettrico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Fungo schiumoso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62609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Cicatrice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4696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788985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6408"/>
                  </a:ext>
                </a:extLst>
              </a:tr>
            </a:tbl>
          </a:graphicData>
        </a:graphic>
      </p:graphicFrame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4A4562F-91BB-6C16-FE02-DE50CEED5F89}"/>
              </a:ext>
            </a:extLst>
          </p:cNvPr>
          <p:cNvGraphicFramePr>
            <a:graphicFrameLocks noGrp="1"/>
          </p:cNvGraphicFramePr>
          <p:nvPr/>
        </p:nvGraphicFramePr>
        <p:xfrm>
          <a:off x="2965144" y="221993"/>
          <a:ext cx="2044338" cy="1279582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Infiltrazione ematica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Forma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Aspetto margini/contorni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Modalità lesiva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A535535-50B2-F449-93E0-039146749827}"/>
              </a:ext>
            </a:extLst>
          </p:cNvPr>
          <p:cNvCxnSpPr>
            <a:cxnSpLocks/>
          </p:cNvCxnSpPr>
          <p:nvPr/>
        </p:nvCxnSpPr>
        <p:spPr>
          <a:xfrm>
            <a:off x="2174283" y="919078"/>
            <a:ext cx="722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9B577372-5D04-2A03-D04A-9DFE61EE2A44}"/>
              </a:ext>
            </a:extLst>
          </p:cNvPr>
          <p:cNvCxnSpPr>
            <a:cxnSpLocks/>
          </p:cNvCxnSpPr>
          <p:nvPr/>
        </p:nvCxnSpPr>
        <p:spPr>
          <a:xfrm>
            <a:off x="4852593" y="1153980"/>
            <a:ext cx="636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0ECC6EB4-B704-15C5-42EF-2CAF5542DDE9}"/>
              </a:ext>
            </a:extLst>
          </p:cNvPr>
          <p:cNvGraphicFramePr>
            <a:graphicFrameLocks noGrp="1"/>
          </p:cNvGraphicFramePr>
          <p:nvPr/>
        </p:nvGraphicFramePr>
        <p:xfrm>
          <a:off x="5652661" y="919078"/>
          <a:ext cx="2276700" cy="1088600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Fino a 2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2 - 5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10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4124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1B0BB07-EF4F-65F8-DE31-C7B83E86CBA3}"/>
              </a:ext>
            </a:extLst>
          </p:cNvPr>
          <p:cNvGraphicFramePr>
            <a:graphicFrameLocks noGrp="1"/>
          </p:cNvGraphicFramePr>
          <p:nvPr/>
        </p:nvGraphicFramePr>
        <p:xfrm>
          <a:off x="163366" y="221993"/>
          <a:ext cx="2276700" cy="5175623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Ecchimosi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Escoriazione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Ferita lacero-contusa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non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 e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fendente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Amputazione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295592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Solco cutaneo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895994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Impronta cutanea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549185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9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da sostanza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993644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9194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Marchio elettrico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1798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Fungo schiumoso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62609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Cicatrice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46968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8985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006408"/>
                  </a:ext>
                </a:extLst>
              </a:tr>
            </a:tbl>
          </a:graphicData>
        </a:graphic>
      </p:graphicFrame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4A4562F-91BB-6C16-FE02-DE50CEED5F89}"/>
              </a:ext>
            </a:extLst>
          </p:cNvPr>
          <p:cNvGraphicFramePr>
            <a:graphicFrameLocks noGrp="1"/>
          </p:cNvGraphicFramePr>
          <p:nvPr/>
        </p:nvGraphicFramePr>
        <p:xfrm>
          <a:off x="2965144" y="221993"/>
          <a:ext cx="2044338" cy="1308229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Infiltrazione ematica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Forma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Aspetto margini/contorni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Modalità lesiva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A535535-50B2-F449-93E0-039146749827}"/>
              </a:ext>
            </a:extLst>
          </p:cNvPr>
          <p:cNvCxnSpPr>
            <a:cxnSpLocks/>
          </p:cNvCxnSpPr>
          <p:nvPr/>
        </p:nvCxnSpPr>
        <p:spPr>
          <a:xfrm>
            <a:off x="2155185" y="935069"/>
            <a:ext cx="722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9B577372-5D04-2A03-D04A-9DFE61EE2A44}"/>
              </a:ext>
            </a:extLst>
          </p:cNvPr>
          <p:cNvCxnSpPr>
            <a:cxnSpLocks/>
          </p:cNvCxnSpPr>
          <p:nvPr/>
        </p:nvCxnSpPr>
        <p:spPr>
          <a:xfrm>
            <a:off x="4769833" y="1421354"/>
            <a:ext cx="6366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9B8C81EC-B904-F03B-E48C-C8AB31053BF2}"/>
              </a:ext>
            </a:extLst>
          </p:cNvPr>
          <p:cNvGraphicFramePr>
            <a:graphicFrameLocks noGrp="1"/>
          </p:cNvGraphicFramePr>
          <p:nvPr/>
        </p:nvGraphicFramePr>
        <p:xfrm>
          <a:off x="5690857" y="1114836"/>
          <a:ext cx="2276700" cy="2549615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contusiva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arma bianca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Asfissia meccanica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elettrocuzione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esplosione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8570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A5F95F2-0B2D-A48E-A7C8-C3EAA7063782}"/>
              </a:ext>
            </a:extLst>
          </p:cNvPr>
          <p:cNvSpPr txBox="1"/>
          <p:nvPr/>
        </p:nvSpPr>
        <p:spPr>
          <a:xfrm>
            <a:off x="717786" y="2484635"/>
            <a:ext cx="4200007" cy="1428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85" b="1" dirty="0">
                <a:latin typeface="Palatino Linotype" panose="02040502050505030304" pitchFamily="18" charset="0"/>
              </a:rPr>
              <a:t>Se va bene come impostato, proseguire con schema analogo per ciascuna delle altre lesioni</a:t>
            </a:r>
          </a:p>
          <a:p>
            <a:pPr algn="ctr">
              <a:lnSpc>
                <a:spcPct val="150000"/>
              </a:lnSpc>
            </a:pPr>
            <a:r>
              <a:rPr lang="it-IT" sz="1485" dirty="0">
                <a:latin typeface="Palatino Linotype" panose="02040502050505030304" pitchFamily="18" charset="0"/>
              </a:rPr>
              <a:t>(con le dovute personalizzazioni)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F46D2FC7-3C1F-62F1-C9D5-553456832D19}"/>
              </a:ext>
            </a:extLst>
          </p:cNvPr>
          <p:cNvGraphicFramePr>
            <a:graphicFrameLocks noGrp="1"/>
          </p:cNvGraphicFramePr>
          <p:nvPr/>
        </p:nvGraphicFramePr>
        <p:xfrm>
          <a:off x="6124961" y="525178"/>
          <a:ext cx="2276700" cy="4354398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925862422"/>
                    </a:ext>
                  </a:extLst>
                </a:gridCol>
              </a:tblGrid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422381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Frattura non esposta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972007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62193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856467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punta e taglio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61915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da fendente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671122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Amputazione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2574044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8211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Solco cutaneo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43660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Impronta cutanea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4809292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540108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da sostanza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56765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Ustione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18340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Marchio elettrico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4612343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Fungo schiumoso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5601033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Cicatrice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290044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237669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7033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695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86FFFED-12FF-8B3B-5753-E4D1AD6373D8}"/>
              </a:ext>
            </a:extLst>
          </p:cNvPr>
          <p:cNvSpPr txBox="1"/>
          <p:nvPr/>
        </p:nvSpPr>
        <p:spPr>
          <a:xfrm>
            <a:off x="132032" y="1553345"/>
            <a:ext cx="2276701" cy="549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485" dirty="0">
                <a:latin typeface="Palatino Linotype" panose="02040502050505030304" pitchFamily="18" charset="0"/>
              </a:rPr>
              <a:t>Per ciascuno dei punti</a:t>
            </a:r>
          </a:p>
          <a:p>
            <a:pPr algn="ctr"/>
            <a:r>
              <a:rPr lang="it-IT" sz="1485" dirty="0">
                <a:latin typeface="Palatino Linotype" panose="02040502050505030304" pitchFamily="18" charset="0"/>
              </a:rPr>
              <a:t>(tendina) 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4B9226F8-9F26-B2E3-17A5-F57ACA39F2C5}"/>
              </a:ext>
            </a:extLst>
          </p:cNvPr>
          <p:cNvGraphicFramePr>
            <a:graphicFrameLocks noGrp="1"/>
          </p:cNvGraphicFramePr>
          <p:nvPr/>
        </p:nvGraphicFramePr>
        <p:xfrm>
          <a:off x="132031" y="2184115"/>
          <a:ext cx="2276700" cy="1563301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1432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Condizione di presentazione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Aggiungi un reperto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62F68DE5-8239-83B1-A662-E5E4A57EBACE}"/>
              </a:ext>
            </a:extLst>
          </p:cNvPr>
          <p:cNvCxnSpPr>
            <a:cxnSpLocks/>
          </p:cNvCxnSpPr>
          <p:nvPr/>
        </p:nvCxnSpPr>
        <p:spPr>
          <a:xfrm>
            <a:off x="2244042" y="3414657"/>
            <a:ext cx="7257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6D956F18-11B2-D810-43E0-8AEC025237FB}"/>
              </a:ext>
            </a:extLst>
          </p:cNvPr>
          <p:cNvGraphicFramePr>
            <a:graphicFrameLocks noGrp="1"/>
          </p:cNvGraphicFramePr>
          <p:nvPr/>
        </p:nvGraphicFramePr>
        <p:xfrm>
          <a:off x="3098657" y="2200607"/>
          <a:ext cx="2276700" cy="2861245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1432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Lesione traumatica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Contrassegno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dirty="0">
                          <a:latin typeface="Palatino Linotype" panose="02040502050505030304" pitchFamily="18" charset="0"/>
                        </a:rPr>
                        <a:t>Patologia naturale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52490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dirty="0">
                          <a:latin typeface="Palatino Linotype" panose="02040502050505030304" pitchFamily="18" charset="0"/>
                        </a:rPr>
                        <a:t>Altro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799147"/>
                  </a:ext>
                </a:extLst>
              </a:tr>
            </a:tbl>
          </a:graphicData>
        </a:graphic>
      </p:graphicFrame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DA6F26A-992D-AC52-DC2A-34DB574A0CCF}"/>
              </a:ext>
            </a:extLst>
          </p:cNvPr>
          <p:cNvCxnSpPr>
            <a:cxnSpLocks/>
          </p:cNvCxnSpPr>
          <p:nvPr/>
        </p:nvCxnSpPr>
        <p:spPr>
          <a:xfrm flipV="1">
            <a:off x="5652805" y="3401205"/>
            <a:ext cx="6191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81D81C96-1BED-C641-F5B2-2AF30866879C}"/>
              </a:ext>
            </a:extLst>
          </p:cNvPr>
          <p:cNvGraphicFramePr>
            <a:graphicFrameLocks noGrp="1"/>
          </p:cNvGraphicFramePr>
          <p:nvPr/>
        </p:nvGraphicFramePr>
        <p:xfrm>
          <a:off x="6549354" y="2749763"/>
          <a:ext cx="2044338" cy="1329788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93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Tatuaggio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Nevo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Protesi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Piercing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928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4A4562F-91BB-6C16-FE02-DE50CEED5F89}"/>
              </a:ext>
            </a:extLst>
          </p:cNvPr>
          <p:cNvGraphicFramePr>
            <a:graphicFrameLocks noGrp="1"/>
          </p:cNvGraphicFramePr>
          <p:nvPr/>
        </p:nvGraphicFramePr>
        <p:xfrm>
          <a:off x="456817" y="2102011"/>
          <a:ext cx="2044338" cy="1329788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93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Tatuaggio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Nevo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Protesi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Piercing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A535535-50B2-F449-93E0-039146749827}"/>
              </a:ext>
            </a:extLst>
          </p:cNvPr>
          <p:cNvCxnSpPr>
            <a:cxnSpLocks/>
          </p:cNvCxnSpPr>
          <p:nvPr/>
        </p:nvCxnSpPr>
        <p:spPr>
          <a:xfrm>
            <a:off x="2211052" y="2233748"/>
            <a:ext cx="722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17926B7C-AB61-E34A-EB7E-F2AF437AEF7F}"/>
              </a:ext>
            </a:extLst>
          </p:cNvPr>
          <p:cNvGraphicFramePr>
            <a:graphicFrameLocks noGrp="1"/>
          </p:cNvGraphicFramePr>
          <p:nvPr/>
        </p:nvGraphicFramePr>
        <p:xfrm>
          <a:off x="3153729" y="1806327"/>
          <a:ext cx="2044338" cy="1091060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93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Colore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Soggetto tatuaggio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Ulteriori dettagli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</a:tbl>
          </a:graphicData>
        </a:graphic>
      </p:graphicFrame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8B4FB7C0-74C1-8255-618C-4D408F467C43}"/>
              </a:ext>
            </a:extLst>
          </p:cNvPr>
          <p:cNvCxnSpPr>
            <a:cxnSpLocks/>
          </p:cNvCxnSpPr>
          <p:nvPr/>
        </p:nvCxnSpPr>
        <p:spPr>
          <a:xfrm flipV="1">
            <a:off x="5088137" y="735259"/>
            <a:ext cx="1020777" cy="1194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D3139C4E-80DE-F289-2FE2-661385AACE74}"/>
              </a:ext>
            </a:extLst>
          </p:cNvPr>
          <p:cNvGraphicFramePr>
            <a:graphicFrameLocks noGrp="1"/>
          </p:cNvGraphicFramePr>
          <p:nvPr/>
        </p:nvGraphicFramePr>
        <p:xfrm>
          <a:off x="6152149" y="504233"/>
          <a:ext cx="2276700" cy="288934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93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Campo libero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8303C57-1BDF-D7C2-7AA5-6D324B344316}"/>
              </a:ext>
            </a:extLst>
          </p:cNvPr>
          <p:cNvCxnSpPr>
            <a:cxnSpLocks/>
          </p:cNvCxnSpPr>
          <p:nvPr/>
        </p:nvCxnSpPr>
        <p:spPr>
          <a:xfrm>
            <a:off x="5088136" y="2233748"/>
            <a:ext cx="821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6F42AEB4-E446-6570-16D9-9BD7DA0A52E5}"/>
              </a:ext>
            </a:extLst>
          </p:cNvPr>
          <p:cNvGraphicFramePr>
            <a:graphicFrameLocks noGrp="1"/>
          </p:cNvGraphicFramePr>
          <p:nvPr/>
        </p:nvGraphicFramePr>
        <p:xfrm>
          <a:off x="6152149" y="1557711"/>
          <a:ext cx="2276700" cy="1088600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Fino a 2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2 - 5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10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</a:tbl>
          </a:graphicData>
        </a:graphic>
      </p:graphicFrame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69D69BC-07C8-E8DF-4685-DD43A94577C7}"/>
              </a:ext>
            </a:extLst>
          </p:cNvPr>
          <p:cNvCxnSpPr>
            <a:cxnSpLocks/>
          </p:cNvCxnSpPr>
          <p:nvPr/>
        </p:nvCxnSpPr>
        <p:spPr>
          <a:xfrm>
            <a:off x="5109755" y="2527023"/>
            <a:ext cx="1020777" cy="50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4F9E4C63-260A-F6EB-8609-9816E75447CB}"/>
              </a:ext>
            </a:extLst>
          </p:cNvPr>
          <p:cNvGraphicFramePr>
            <a:graphicFrameLocks noGrp="1"/>
          </p:cNvGraphicFramePr>
          <p:nvPr/>
        </p:nvGraphicFramePr>
        <p:xfrm>
          <a:off x="6152149" y="3142866"/>
          <a:ext cx="2276700" cy="288934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93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Campo libero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4F3A069-AE25-8EA3-C346-7D25ADDF9DD0}"/>
              </a:ext>
            </a:extLst>
          </p:cNvPr>
          <p:cNvCxnSpPr>
            <a:cxnSpLocks/>
          </p:cNvCxnSpPr>
          <p:nvPr/>
        </p:nvCxnSpPr>
        <p:spPr>
          <a:xfrm>
            <a:off x="5088137" y="2778806"/>
            <a:ext cx="762504" cy="1107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4BB22D8E-8AA0-CEF1-9121-205BDC120FF2}"/>
              </a:ext>
            </a:extLst>
          </p:cNvPr>
          <p:cNvGraphicFramePr>
            <a:graphicFrameLocks noGrp="1"/>
          </p:cNvGraphicFramePr>
          <p:nvPr/>
        </p:nvGraphicFramePr>
        <p:xfrm>
          <a:off x="6152149" y="3886466"/>
          <a:ext cx="2276700" cy="288934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93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Campo libero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961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14A3EAB-6259-949D-0F8E-1C0A3CFC7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628650"/>
            <a:ext cx="3887153" cy="418052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19903996-DCB7-E60D-891C-5F17EF177180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415355"/>
          <a:ext cx="1600200" cy="365695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6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CONNOTATI</a:t>
                      </a:r>
                      <a:endParaRPr sz="1200" b="1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19AD2A6B-9345-06C9-2F19-5209F635C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101862"/>
              </p:ext>
            </p:extLst>
          </p:nvPr>
        </p:nvGraphicFramePr>
        <p:xfrm>
          <a:off x="228600" y="933450"/>
          <a:ext cx="1600200" cy="3952183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8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OCCHI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NASO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ORECCHIE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148381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BOCCA/DENTI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52164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LABBRA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756901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MENTO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591500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PELI DEL CAPO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750854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BC888156-221A-7447-9C86-677B2BFA8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527561"/>
              </p:ext>
            </p:extLst>
          </p:nvPr>
        </p:nvGraphicFramePr>
        <p:xfrm>
          <a:off x="4533900" y="1852517"/>
          <a:ext cx="1173480" cy="985933"/>
        </p:xfrm>
        <a:graphic>
          <a:graphicData uri="http://schemas.openxmlformats.org/drawingml/2006/table">
            <a:tbl>
              <a:tblPr/>
              <a:tblGrid>
                <a:gridCol w="1173480">
                  <a:extLst>
                    <a:ext uri="{9D8B030D-6E8A-4147-A177-3AD203B41FA5}">
                      <a16:colId xmlns:a16="http://schemas.microsoft.com/office/drawing/2014/main" val="1209705134"/>
                    </a:ext>
                  </a:extLst>
                </a:gridCol>
              </a:tblGrid>
              <a:tr h="3786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CARATTERISTICHE DISTINTIVE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67366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1561633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68DBA6A3-1497-C94E-CF7A-866E677E5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593312"/>
              </p:ext>
            </p:extLst>
          </p:nvPr>
        </p:nvGraphicFramePr>
        <p:xfrm>
          <a:off x="1980247" y="1847850"/>
          <a:ext cx="1173480" cy="1194769"/>
        </p:xfrm>
        <a:graphic>
          <a:graphicData uri="http://schemas.openxmlformats.org/drawingml/2006/table">
            <a:tbl>
              <a:tblPr/>
              <a:tblGrid>
                <a:gridCol w="1173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6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LOBI ATTACCATI 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SI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148381"/>
                  </a:ext>
                </a:extLst>
              </a:tr>
            </a:tbl>
          </a:graphicData>
        </a:graphic>
      </p:graphicFrame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70AAF6E-64AD-6449-93E2-81A90C7A695D}"/>
              </a:ext>
            </a:extLst>
          </p:cNvPr>
          <p:cNvCxnSpPr/>
          <p:nvPr/>
        </p:nvCxnSpPr>
        <p:spPr>
          <a:xfrm>
            <a:off x="1600200" y="207645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C6C9DB5D-E886-D3E5-3D85-AE29B9A2C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233058"/>
              </p:ext>
            </p:extLst>
          </p:nvPr>
        </p:nvGraphicFramePr>
        <p:xfrm>
          <a:off x="3261360" y="1847850"/>
          <a:ext cx="1173480" cy="1553751"/>
        </p:xfrm>
        <a:graphic>
          <a:graphicData uri="http://schemas.openxmlformats.org/drawingml/2006/table">
            <a:tbl>
              <a:tblPr/>
              <a:tblGrid>
                <a:gridCol w="1173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6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FORI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SX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DX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0222241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148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002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4A4562F-91BB-6C16-FE02-DE50CEED5F89}"/>
              </a:ext>
            </a:extLst>
          </p:cNvPr>
          <p:cNvGraphicFramePr>
            <a:graphicFrameLocks noGrp="1"/>
          </p:cNvGraphicFramePr>
          <p:nvPr/>
        </p:nvGraphicFramePr>
        <p:xfrm>
          <a:off x="456817" y="2102011"/>
          <a:ext cx="2044338" cy="1329788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93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Tatuaggio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Nevo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Protesi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Piercing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A535535-50B2-F449-93E0-039146749827}"/>
              </a:ext>
            </a:extLst>
          </p:cNvPr>
          <p:cNvCxnSpPr>
            <a:cxnSpLocks/>
          </p:cNvCxnSpPr>
          <p:nvPr/>
        </p:nvCxnSpPr>
        <p:spPr>
          <a:xfrm>
            <a:off x="2277896" y="2507203"/>
            <a:ext cx="722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17926B7C-AB61-E34A-EB7E-F2AF437AEF7F}"/>
              </a:ext>
            </a:extLst>
          </p:cNvPr>
          <p:cNvGraphicFramePr>
            <a:graphicFrameLocks noGrp="1"/>
          </p:cNvGraphicFramePr>
          <p:nvPr/>
        </p:nvGraphicFramePr>
        <p:xfrm>
          <a:off x="3153729" y="1806327"/>
          <a:ext cx="2044338" cy="1091060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93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Colore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Forma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Ulteriori dettagli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</a:tbl>
          </a:graphicData>
        </a:graphic>
      </p:graphicFrame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8B4FB7C0-74C1-8255-618C-4D408F467C43}"/>
              </a:ext>
            </a:extLst>
          </p:cNvPr>
          <p:cNvCxnSpPr>
            <a:cxnSpLocks/>
          </p:cNvCxnSpPr>
          <p:nvPr/>
        </p:nvCxnSpPr>
        <p:spPr>
          <a:xfrm flipV="1">
            <a:off x="5198066" y="735259"/>
            <a:ext cx="910847" cy="1173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D3139C4E-80DE-F289-2FE2-661385AACE74}"/>
              </a:ext>
            </a:extLst>
          </p:cNvPr>
          <p:cNvGraphicFramePr>
            <a:graphicFrameLocks noGrp="1"/>
          </p:cNvGraphicFramePr>
          <p:nvPr/>
        </p:nvGraphicFramePr>
        <p:xfrm>
          <a:off x="6152149" y="504233"/>
          <a:ext cx="2276700" cy="288934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93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Campo libero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8303C57-1BDF-D7C2-7AA5-6D324B344316}"/>
              </a:ext>
            </a:extLst>
          </p:cNvPr>
          <p:cNvCxnSpPr>
            <a:cxnSpLocks/>
          </p:cNvCxnSpPr>
          <p:nvPr/>
        </p:nvCxnSpPr>
        <p:spPr>
          <a:xfrm>
            <a:off x="5088136" y="2233748"/>
            <a:ext cx="821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6F42AEB4-E446-6570-16D9-9BD7DA0A52E5}"/>
              </a:ext>
            </a:extLst>
          </p:cNvPr>
          <p:cNvGraphicFramePr>
            <a:graphicFrameLocks noGrp="1"/>
          </p:cNvGraphicFramePr>
          <p:nvPr/>
        </p:nvGraphicFramePr>
        <p:xfrm>
          <a:off x="6152149" y="1557711"/>
          <a:ext cx="2276700" cy="1088600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Fino a 2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2 - 5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10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</a:tbl>
          </a:graphicData>
        </a:graphic>
      </p:graphicFrame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69D69BC-07C8-E8DF-4685-DD43A94577C7}"/>
              </a:ext>
            </a:extLst>
          </p:cNvPr>
          <p:cNvCxnSpPr>
            <a:cxnSpLocks/>
          </p:cNvCxnSpPr>
          <p:nvPr/>
        </p:nvCxnSpPr>
        <p:spPr>
          <a:xfrm>
            <a:off x="5109755" y="2527023"/>
            <a:ext cx="1020777" cy="50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4F3A069-AE25-8EA3-C346-7D25ADDF9DD0}"/>
              </a:ext>
            </a:extLst>
          </p:cNvPr>
          <p:cNvCxnSpPr>
            <a:cxnSpLocks/>
          </p:cNvCxnSpPr>
          <p:nvPr/>
        </p:nvCxnSpPr>
        <p:spPr>
          <a:xfrm>
            <a:off x="5088136" y="2778806"/>
            <a:ext cx="0" cy="1327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4BB22D8E-8AA0-CEF1-9121-205BDC120FF2}"/>
              </a:ext>
            </a:extLst>
          </p:cNvPr>
          <p:cNvGraphicFramePr>
            <a:graphicFrameLocks noGrp="1"/>
          </p:cNvGraphicFramePr>
          <p:nvPr/>
        </p:nvGraphicFramePr>
        <p:xfrm>
          <a:off x="3539124" y="4315703"/>
          <a:ext cx="2276700" cy="231639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63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Campo libero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2B275F5C-203A-3FE8-3C4C-9F87B16A4DA0}"/>
              </a:ext>
            </a:extLst>
          </p:cNvPr>
          <p:cNvGraphicFramePr>
            <a:graphicFrameLocks noGrp="1"/>
          </p:cNvGraphicFramePr>
          <p:nvPr/>
        </p:nvGraphicFramePr>
        <p:xfrm>
          <a:off x="6160922" y="2952639"/>
          <a:ext cx="2276700" cy="1594703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Puntiforme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Lineare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Nastriforme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Tondeggiante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Ovalare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Irregolare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4599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4A4562F-91BB-6C16-FE02-DE50CEED5F89}"/>
              </a:ext>
            </a:extLst>
          </p:cNvPr>
          <p:cNvGraphicFramePr>
            <a:graphicFrameLocks noGrp="1"/>
          </p:cNvGraphicFramePr>
          <p:nvPr/>
        </p:nvGraphicFramePr>
        <p:xfrm>
          <a:off x="456817" y="2102011"/>
          <a:ext cx="2044338" cy="1329788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93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Tatuaggio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Nevo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Protesi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Piercing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A535535-50B2-F449-93E0-039146749827}"/>
              </a:ext>
            </a:extLst>
          </p:cNvPr>
          <p:cNvCxnSpPr>
            <a:cxnSpLocks/>
          </p:cNvCxnSpPr>
          <p:nvPr/>
        </p:nvCxnSpPr>
        <p:spPr>
          <a:xfrm>
            <a:off x="2287445" y="2778806"/>
            <a:ext cx="722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17926B7C-AB61-E34A-EB7E-F2AF437AEF7F}"/>
              </a:ext>
            </a:extLst>
          </p:cNvPr>
          <p:cNvGraphicFramePr>
            <a:graphicFrameLocks noGrp="1"/>
          </p:cNvGraphicFramePr>
          <p:nvPr/>
        </p:nvGraphicFramePr>
        <p:xfrm>
          <a:off x="3153729" y="2128473"/>
          <a:ext cx="2044338" cy="1091060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93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Colore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Tipologia protesi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Ulteriori dettagli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</a:tbl>
          </a:graphicData>
        </a:graphic>
      </p:graphicFrame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8B4FB7C0-74C1-8255-618C-4D408F467C43}"/>
              </a:ext>
            </a:extLst>
          </p:cNvPr>
          <p:cNvCxnSpPr>
            <a:cxnSpLocks/>
          </p:cNvCxnSpPr>
          <p:nvPr/>
        </p:nvCxnSpPr>
        <p:spPr>
          <a:xfrm flipV="1">
            <a:off x="5109755" y="735259"/>
            <a:ext cx="999158" cy="1498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D3139C4E-80DE-F289-2FE2-661385AACE74}"/>
              </a:ext>
            </a:extLst>
          </p:cNvPr>
          <p:cNvGraphicFramePr>
            <a:graphicFrameLocks noGrp="1"/>
          </p:cNvGraphicFramePr>
          <p:nvPr/>
        </p:nvGraphicFramePr>
        <p:xfrm>
          <a:off x="6152149" y="504233"/>
          <a:ext cx="2276700" cy="288934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93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Campo libero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8303C57-1BDF-D7C2-7AA5-6D324B344316}"/>
              </a:ext>
            </a:extLst>
          </p:cNvPr>
          <p:cNvCxnSpPr>
            <a:cxnSpLocks/>
          </p:cNvCxnSpPr>
          <p:nvPr/>
        </p:nvCxnSpPr>
        <p:spPr>
          <a:xfrm>
            <a:off x="5088136" y="2507203"/>
            <a:ext cx="821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6F42AEB4-E446-6570-16D9-9BD7DA0A52E5}"/>
              </a:ext>
            </a:extLst>
          </p:cNvPr>
          <p:cNvGraphicFramePr>
            <a:graphicFrameLocks noGrp="1"/>
          </p:cNvGraphicFramePr>
          <p:nvPr/>
        </p:nvGraphicFramePr>
        <p:xfrm>
          <a:off x="6152149" y="1557711"/>
          <a:ext cx="2276700" cy="1088600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Fino a 2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2 - 5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10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</a:tbl>
          </a:graphicData>
        </a:graphic>
      </p:graphicFrame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4F3A069-AE25-8EA3-C346-7D25ADDF9DD0}"/>
              </a:ext>
            </a:extLst>
          </p:cNvPr>
          <p:cNvCxnSpPr>
            <a:cxnSpLocks/>
          </p:cNvCxnSpPr>
          <p:nvPr/>
        </p:nvCxnSpPr>
        <p:spPr>
          <a:xfrm>
            <a:off x="5088136" y="3020354"/>
            <a:ext cx="821174" cy="1295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4BB22D8E-8AA0-CEF1-9121-205BDC120FF2}"/>
              </a:ext>
            </a:extLst>
          </p:cNvPr>
          <p:cNvGraphicFramePr>
            <a:graphicFrameLocks noGrp="1"/>
          </p:cNvGraphicFramePr>
          <p:nvPr/>
        </p:nvGraphicFramePr>
        <p:xfrm>
          <a:off x="6112917" y="3568180"/>
          <a:ext cx="2276700" cy="231639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63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Campo libero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C422146-C22E-1E9B-B1F4-49DFC12378F6}"/>
              </a:ext>
            </a:extLst>
          </p:cNvPr>
          <p:cNvCxnSpPr>
            <a:cxnSpLocks/>
          </p:cNvCxnSpPr>
          <p:nvPr/>
        </p:nvCxnSpPr>
        <p:spPr>
          <a:xfrm>
            <a:off x="5109755" y="2766905"/>
            <a:ext cx="799555" cy="66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94DD17E3-F202-3B80-C853-A69B62EB6715}"/>
              </a:ext>
            </a:extLst>
          </p:cNvPr>
          <p:cNvGraphicFramePr>
            <a:graphicFrameLocks noGrp="1"/>
          </p:cNvGraphicFramePr>
          <p:nvPr/>
        </p:nvGraphicFramePr>
        <p:xfrm>
          <a:off x="6112917" y="4316176"/>
          <a:ext cx="2276700" cy="231639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63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Campo libero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864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4A4562F-91BB-6C16-FE02-DE50CEED5F89}"/>
              </a:ext>
            </a:extLst>
          </p:cNvPr>
          <p:cNvGraphicFramePr>
            <a:graphicFrameLocks noGrp="1"/>
          </p:cNvGraphicFramePr>
          <p:nvPr/>
        </p:nvGraphicFramePr>
        <p:xfrm>
          <a:off x="456817" y="2102011"/>
          <a:ext cx="2044338" cy="1329788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93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Tatuaggio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Nevo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Protesi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Piercing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A535535-50B2-F449-93E0-039146749827}"/>
              </a:ext>
            </a:extLst>
          </p:cNvPr>
          <p:cNvCxnSpPr>
            <a:cxnSpLocks/>
          </p:cNvCxnSpPr>
          <p:nvPr/>
        </p:nvCxnSpPr>
        <p:spPr>
          <a:xfrm>
            <a:off x="2296993" y="3020354"/>
            <a:ext cx="722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17926B7C-AB61-E34A-EB7E-F2AF437AEF7F}"/>
              </a:ext>
            </a:extLst>
          </p:cNvPr>
          <p:cNvGraphicFramePr>
            <a:graphicFrameLocks noGrp="1"/>
          </p:cNvGraphicFramePr>
          <p:nvPr/>
        </p:nvGraphicFramePr>
        <p:xfrm>
          <a:off x="3153729" y="2128473"/>
          <a:ext cx="2044338" cy="1091060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93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Colore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Tipo di piercing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Ulteriori dettagli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</a:tbl>
          </a:graphicData>
        </a:graphic>
      </p:graphicFrame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8B4FB7C0-74C1-8255-618C-4D408F467C43}"/>
              </a:ext>
            </a:extLst>
          </p:cNvPr>
          <p:cNvCxnSpPr>
            <a:cxnSpLocks/>
          </p:cNvCxnSpPr>
          <p:nvPr/>
        </p:nvCxnSpPr>
        <p:spPr>
          <a:xfrm flipV="1">
            <a:off x="5109755" y="735259"/>
            <a:ext cx="999158" cy="1498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D3139C4E-80DE-F289-2FE2-661385AACE74}"/>
              </a:ext>
            </a:extLst>
          </p:cNvPr>
          <p:cNvGraphicFramePr>
            <a:graphicFrameLocks noGrp="1"/>
          </p:cNvGraphicFramePr>
          <p:nvPr/>
        </p:nvGraphicFramePr>
        <p:xfrm>
          <a:off x="6152149" y="504233"/>
          <a:ext cx="2276700" cy="288934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93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Campo libero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8303C57-1BDF-D7C2-7AA5-6D324B344316}"/>
              </a:ext>
            </a:extLst>
          </p:cNvPr>
          <p:cNvCxnSpPr>
            <a:cxnSpLocks/>
          </p:cNvCxnSpPr>
          <p:nvPr/>
        </p:nvCxnSpPr>
        <p:spPr>
          <a:xfrm>
            <a:off x="5088136" y="2507203"/>
            <a:ext cx="821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6F42AEB4-E446-6570-16D9-9BD7DA0A52E5}"/>
              </a:ext>
            </a:extLst>
          </p:cNvPr>
          <p:cNvGraphicFramePr>
            <a:graphicFrameLocks noGrp="1"/>
          </p:cNvGraphicFramePr>
          <p:nvPr/>
        </p:nvGraphicFramePr>
        <p:xfrm>
          <a:off x="6152149" y="1557711"/>
          <a:ext cx="2276700" cy="1088600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Fino a 2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2 - 5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10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</a:tbl>
          </a:graphicData>
        </a:graphic>
      </p:graphicFrame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4F3A069-AE25-8EA3-C346-7D25ADDF9DD0}"/>
              </a:ext>
            </a:extLst>
          </p:cNvPr>
          <p:cNvCxnSpPr>
            <a:cxnSpLocks/>
          </p:cNvCxnSpPr>
          <p:nvPr/>
        </p:nvCxnSpPr>
        <p:spPr>
          <a:xfrm>
            <a:off x="5088136" y="3020354"/>
            <a:ext cx="821174" cy="1295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4BB22D8E-8AA0-CEF1-9121-205BDC120FF2}"/>
              </a:ext>
            </a:extLst>
          </p:cNvPr>
          <p:cNvGraphicFramePr>
            <a:graphicFrameLocks noGrp="1"/>
          </p:cNvGraphicFramePr>
          <p:nvPr/>
        </p:nvGraphicFramePr>
        <p:xfrm>
          <a:off x="6112917" y="3568180"/>
          <a:ext cx="2276700" cy="231639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63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Campo libero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C422146-C22E-1E9B-B1F4-49DFC12378F6}"/>
              </a:ext>
            </a:extLst>
          </p:cNvPr>
          <p:cNvCxnSpPr>
            <a:cxnSpLocks/>
          </p:cNvCxnSpPr>
          <p:nvPr/>
        </p:nvCxnSpPr>
        <p:spPr>
          <a:xfrm>
            <a:off x="5109755" y="2766905"/>
            <a:ext cx="799555" cy="664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94DD17E3-F202-3B80-C853-A69B62EB6715}"/>
              </a:ext>
            </a:extLst>
          </p:cNvPr>
          <p:cNvGraphicFramePr>
            <a:graphicFrameLocks noGrp="1"/>
          </p:cNvGraphicFramePr>
          <p:nvPr/>
        </p:nvGraphicFramePr>
        <p:xfrm>
          <a:off x="6112917" y="4316176"/>
          <a:ext cx="2276700" cy="231639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63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Campo libero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888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86FFFED-12FF-8B3B-5753-E4D1AD6373D8}"/>
              </a:ext>
            </a:extLst>
          </p:cNvPr>
          <p:cNvSpPr txBox="1"/>
          <p:nvPr/>
        </p:nvSpPr>
        <p:spPr>
          <a:xfrm>
            <a:off x="132032" y="1553345"/>
            <a:ext cx="2276701" cy="5493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485" dirty="0">
                <a:latin typeface="Palatino Linotype" panose="02040502050505030304" pitchFamily="18" charset="0"/>
              </a:rPr>
              <a:t>Per ciascuno dei punti</a:t>
            </a:r>
          </a:p>
          <a:p>
            <a:pPr algn="ctr"/>
            <a:r>
              <a:rPr lang="it-IT" sz="1485" dirty="0">
                <a:latin typeface="Palatino Linotype" panose="02040502050505030304" pitchFamily="18" charset="0"/>
              </a:rPr>
              <a:t>(tendina) 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4B9226F8-9F26-B2E3-17A5-F57ACA39F2C5}"/>
              </a:ext>
            </a:extLst>
          </p:cNvPr>
          <p:cNvGraphicFramePr>
            <a:graphicFrameLocks noGrp="1"/>
          </p:cNvGraphicFramePr>
          <p:nvPr/>
        </p:nvGraphicFramePr>
        <p:xfrm>
          <a:off x="132031" y="2184115"/>
          <a:ext cx="2276700" cy="1563301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1432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Condizione di presentazione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Aggiungi un reperto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62F68DE5-8239-83B1-A662-E5E4A57EBACE}"/>
              </a:ext>
            </a:extLst>
          </p:cNvPr>
          <p:cNvCxnSpPr>
            <a:cxnSpLocks/>
          </p:cNvCxnSpPr>
          <p:nvPr/>
        </p:nvCxnSpPr>
        <p:spPr>
          <a:xfrm>
            <a:off x="2244043" y="3414657"/>
            <a:ext cx="802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6D956F18-11B2-D810-43E0-8AEC025237FB}"/>
              </a:ext>
            </a:extLst>
          </p:cNvPr>
          <p:cNvGraphicFramePr>
            <a:graphicFrameLocks noGrp="1"/>
          </p:cNvGraphicFramePr>
          <p:nvPr/>
        </p:nvGraphicFramePr>
        <p:xfrm>
          <a:off x="3179477" y="2184116"/>
          <a:ext cx="2276700" cy="2861245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1432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Lesione traumatica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Contrassegno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dirty="0">
                          <a:latin typeface="Palatino Linotype" panose="02040502050505030304" pitchFamily="18" charset="0"/>
                        </a:rPr>
                        <a:t>Patologia naturale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2490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500" dirty="0">
                          <a:latin typeface="Palatino Linotype" panose="02040502050505030304" pitchFamily="18" charset="0"/>
                        </a:rPr>
                        <a:t>Altro</a:t>
                      </a:r>
                      <a:endParaRPr sz="15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799147"/>
                  </a:ext>
                </a:extLst>
              </a:tr>
            </a:tbl>
          </a:graphicData>
        </a:graphic>
      </p:graphicFrame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5F7704BC-3497-F317-E649-0F0507714F83}"/>
              </a:ext>
            </a:extLst>
          </p:cNvPr>
          <p:cNvCxnSpPr>
            <a:cxnSpLocks/>
          </p:cNvCxnSpPr>
          <p:nvPr/>
        </p:nvCxnSpPr>
        <p:spPr>
          <a:xfrm>
            <a:off x="5914902" y="4096122"/>
            <a:ext cx="578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51D6A0BD-F895-6DD0-F30A-A2CF6B77368C}"/>
              </a:ext>
            </a:extLst>
          </p:cNvPr>
          <p:cNvGraphicFramePr>
            <a:graphicFrameLocks noGrp="1"/>
          </p:cNvGraphicFramePr>
          <p:nvPr/>
        </p:nvGraphicFramePr>
        <p:xfrm>
          <a:off x="6738872" y="3591739"/>
          <a:ext cx="2044338" cy="1105269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179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Area di colorazione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Area di perdita di sostanza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nodulare/rilevata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806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4A4562F-91BB-6C16-FE02-DE50CEED5F89}"/>
              </a:ext>
            </a:extLst>
          </p:cNvPr>
          <p:cNvGraphicFramePr>
            <a:graphicFrameLocks noGrp="1"/>
          </p:cNvGraphicFramePr>
          <p:nvPr/>
        </p:nvGraphicFramePr>
        <p:xfrm>
          <a:off x="530588" y="2353445"/>
          <a:ext cx="2044338" cy="1087882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40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Area di colorazione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Area di perdita di sostanza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nodulare/rilevata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</a:tbl>
          </a:graphicData>
        </a:graphic>
      </p:graphicFrame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8613D6A4-0675-720F-5664-D98B1D5F560B}"/>
              </a:ext>
            </a:extLst>
          </p:cNvPr>
          <p:cNvCxnSpPr>
            <a:cxnSpLocks/>
          </p:cNvCxnSpPr>
          <p:nvPr/>
        </p:nvCxnSpPr>
        <p:spPr>
          <a:xfrm>
            <a:off x="2349400" y="2467797"/>
            <a:ext cx="722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73FEF997-E1E5-3BB7-6FAF-D485E36EADB4}"/>
              </a:ext>
            </a:extLst>
          </p:cNvPr>
          <p:cNvGraphicFramePr>
            <a:graphicFrameLocks noGrp="1"/>
          </p:cNvGraphicFramePr>
          <p:nvPr/>
        </p:nvGraphicFramePr>
        <p:xfrm>
          <a:off x="3199684" y="1941602"/>
          <a:ext cx="2044338" cy="823685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93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Colore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Ulteriori dettagli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D9F515FD-7F51-E045-CF36-5C69C34BC4ED}"/>
              </a:ext>
            </a:extLst>
          </p:cNvPr>
          <p:cNvGraphicFramePr>
            <a:graphicFrameLocks noGrp="1"/>
          </p:cNvGraphicFramePr>
          <p:nvPr/>
        </p:nvGraphicFramePr>
        <p:xfrm>
          <a:off x="6152149" y="504233"/>
          <a:ext cx="2276700" cy="288934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93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Campo libero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4635902F-641C-0BAE-B295-9A5C9E3FCE68}"/>
              </a:ext>
            </a:extLst>
          </p:cNvPr>
          <p:cNvGraphicFramePr>
            <a:graphicFrameLocks noGrp="1"/>
          </p:cNvGraphicFramePr>
          <p:nvPr/>
        </p:nvGraphicFramePr>
        <p:xfrm>
          <a:off x="6152149" y="1557711"/>
          <a:ext cx="2276700" cy="1088600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Fino a 2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2 - 5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10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1E08D2CC-FAAF-BCF3-1B97-A76D3A00E063}"/>
              </a:ext>
            </a:extLst>
          </p:cNvPr>
          <p:cNvGraphicFramePr>
            <a:graphicFrameLocks noGrp="1"/>
          </p:cNvGraphicFramePr>
          <p:nvPr/>
        </p:nvGraphicFramePr>
        <p:xfrm>
          <a:off x="6112917" y="3568180"/>
          <a:ext cx="2276700" cy="231639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63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Campo libero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7BA1C43-6966-0B6A-EF6B-4BC61496D53B}"/>
              </a:ext>
            </a:extLst>
          </p:cNvPr>
          <p:cNvCxnSpPr>
            <a:cxnSpLocks/>
          </p:cNvCxnSpPr>
          <p:nvPr/>
        </p:nvCxnSpPr>
        <p:spPr>
          <a:xfrm flipV="1">
            <a:off x="5088136" y="706610"/>
            <a:ext cx="813216" cy="1352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0CF2163-AB6C-AFCA-0244-CB19892B01EC}"/>
              </a:ext>
            </a:extLst>
          </p:cNvPr>
          <p:cNvCxnSpPr>
            <a:cxnSpLocks/>
          </p:cNvCxnSpPr>
          <p:nvPr/>
        </p:nvCxnSpPr>
        <p:spPr>
          <a:xfrm>
            <a:off x="5088137" y="2353445"/>
            <a:ext cx="811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13F14F63-32C1-8230-A9C0-450735422E21}"/>
              </a:ext>
            </a:extLst>
          </p:cNvPr>
          <p:cNvCxnSpPr>
            <a:cxnSpLocks/>
          </p:cNvCxnSpPr>
          <p:nvPr/>
        </p:nvCxnSpPr>
        <p:spPr>
          <a:xfrm>
            <a:off x="5088137" y="2646311"/>
            <a:ext cx="880060" cy="795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774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4A4562F-91BB-6C16-FE02-DE50CEED5F89}"/>
              </a:ext>
            </a:extLst>
          </p:cNvPr>
          <p:cNvGraphicFramePr>
            <a:graphicFrameLocks noGrp="1"/>
          </p:cNvGraphicFramePr>
          <p:nvPr/>
        </p:nvGraphicFramePr>
        <p:xfrm>
          <a:off x="530588" y="2353445"/>
          <a:ext cx="2044338" cy="1087882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40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Area di colorazione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Area di perdita di sostanza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nodulare/rilevata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</a:tbl>
          </a:graphicData>
        </a:graphic>
      </p:graphicFrame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8613D6A4-0675-720F-5664-D98B1D5F560B}"/>
              </a:ext>
            </a:extLst>
          </p:cNvPr>
          <p:cNvCxnSpPr>
            <a:cxnSpLocks/>
          </p:cNvCxnSpPr>
          <p:nvPr/>
        </p:nvCxnSpPr>
        <p:spPr>
          <a:xfrm>
            <a:off x="2477135" y="2813952"/>
            <a:ext cx="540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73FEF997-E1E5-3BB7-6FAF-D485E36EADB4}"/>
              </a:ext>
            </a:extLst>
          </p:cNvPr>
          <p:cNvGraphicFramePr>
            <a:graphicFrameLocks noGrp="1"/>
          </p:cNvGraphicFramePr>
          <p:nvPr/>
        </p:nvGraphicFramePr>
        <p:xfrm>
          <a:off x="3201474" y="2351642"/>
          <a:ext cx="2044338" cy="763208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Colore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Ulteriori dettagli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D9F515FD-7F51-E045-CF36-5C69C34BC4ED}"/>
              </a:ext>
            </a:extLst>
          </p:cNvPr>
          <p:cNvGraphicFramePr>
            <a:graphicFrameLocks noGrp="1"/>
          </p:cNvGraphicFramePr>
          <p:nvPr/>
        </p:nvGraphicFramePr>
        <p:xfrm>
          <a:off x="6256153" y="1381655"/>
          <a:ext cx="2276700" cy="288934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93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Campo libero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4635902F-641C-0BAE-B295-9A5C9E3FCE68}"/>
              </a:ext>
            </a:extLst>
          </p:cNvPr>
          <p:cNvGraphicFramePr>
            <a:graphicFrameLocks noGrp="1"/>
          </p:cNvGraphicFramePr>
          <p:nvPr/>
        </p:nvGraphicFramePr>
        <p:xfrm>
          <a:off x="6256153" y="2396666"/>
          <a:ext cx="2276700" cy="1088600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Fino a 2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2 - 5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10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1E08D2CC-FAAF-BCF3-1B97-A76D3A00E063}"/>
              </a:ext>
            </a:extLst>
          </p:cNvPr>
          <p:cNvGraphicFramePr>
            <a:graphicFrameLocks noGrp="1"/>
          </p:cNvGraphicFramePr>
          <p:nvPr/>
        </p:nvGraphicFramePr>
        <p:xfrm>
          <a:off x="6256153" y="4100544"/>
          <a:ext cx="2276700" cy="228457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Campo libero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7BA1C43-6966-0B6A-EF6B-4BC61496D53B}"/>
              </a:ext>
            </a:extLst>
          </p:cNvPr>
          <p:cNvCxnSpPr>
            <a:cxnSpLocks/>
          </p:cNvCxnSpPr>
          <p:nvPr/>
        </p:nvCxnSpPr>
        <p:spPr>
          <a:xfrm flipV="1">
            <a:off x="5166974" y="1670589"/>
            <a:ext cx="957305" cy="764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0CF2163-AB6C-AFCA-0244-CB19892B01EC}"/>
              </a:ext>
            </a:extLst>
          </p:cNvPr>
          <p:cNvCxnSpPr>
            <a:cxnSpLocks/>
          </p:cNvCxnSpPr>
          <p:nvPr/>
        </p:nvCxnSpPr>
        <p:spPr>
          <a:xfrm>
            <a:off x="5089728" y="2729817"/>
            <a:ext cx="811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13F14F63-32C1-8230-A9C0-450735422E21}"/>
              </a:ext>
            </a:extLst>
          </p:cNvPr>
          <p:cNvCxnSpPr>
            <a:cxnSpLocks/>
          </p:cNvCxnSpPr>
          <p:nvPr/>
        </p:nvCxnSpPr>
        <p:spPr>
          <a:xfrm>
            <a:off x="5244220" y="3087758"/>
            <a:ext cx="880060" cy="795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58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4A4562F-91BB-6C16-FE02-DE50CEED5F89}"/>
              </a:ext>
            </a:extLst>
          </p:cNvPr>
          <p:cNvGraphicFramePr>
            <a:graphicFrameLocks noGrp="1"/>
          </p:cNvGraphicFramePr>
          <p:nvPr/>
        </p:nvGraphicFramePr>
        <p:xfrm>
          <a:off x="530588" y="2353445"/>
          <a:ext cx="2044338" cy="1087882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440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Area di colorazione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Area di perdita di sostanza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nodulare/rilevata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</a:tbl>
          </a:graphicData>
        </a:graphic>
      </p:graphicFrame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8613D6A4-0675-720F-5664-D98B1D5F560B}"/>
              </a:ext>
            </a:extLst>
          </p:cNvPr>
          <p:cNvCxnSpPr>
            <a:cxnSpLocks/>
          </p:cNvCxnSpPr>
          <p:nvPr/>
        </p:nvCxnSpPr>
        <p:spPr>
          <a:xfrm>
            <a:off x="2458036" y="3087758"/>
            <a:ext cx="540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73FEF997-E1E5-3BB7-6FAF-D485E36EADB4}"/>
              </a:ext>
            </a:extLst>
          </p:cNvPr>
          <p:cNvGraphicFramePr>
            <a:graphicFrameLocks noGrp="1"/>
          </p:cNvGraphicFramePr>
          <p:nvPr/>
        </p:nvGraphicFramePr>
        <p:xfrm>
          <a:off x="3122637" y="2709583"/>
          <a:ext cx="2044338" cy="763208"/>
        </p:xfrm>
        <a:graphic>
          <a:graphicData uri="http://schemas.openxmlformats.org/drawingml/2006/table">
            <a:tbl>
              <a:tblPr/>
              <a:tblGrid>
                <a:gridCol w="2044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Colore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Ulteriori dettagli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D9F515FD-7F51-E045-CF36-5C69C34BC4ED}"/>
              </a:ext>
            </a:extLst>
          </p:cNvPr>
          <p:cNvGraphicFramePr>
            <a:graphicFrameLocks noGrp="1"/>
          </p:cNvGraphicFramePr>
          <p:nvPr/>
        </p:nvGraphicFramePr>
        <p:xfrm>
          <a:off x="6256153" y="1751631"/>
          <a:ext cx="2276700" cy="288934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93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Campo libero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4635902F-641C-0BAE-B295-9A5C9E3FCE68}"/>
              </a:ext>
            </a:extLst>
          </p:cNvPr>
          <p:cNvGraphicFramePr>
            <a:graphicFrameLocks noGrp="1"/>
          </p:cNvGraphicFramePr>
          <p:nvPr/>
        </p:nvGraphicFramePr>
        <p:xfrm>
          <a:off x="6256153" y="2852791"/>
          <a:ext cx="2276700" cy="1088600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Fino a 2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2 - 5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10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1E08D2CC-FAAF-BCF3-1B97-A76D3A00E063}"/>
              </a:ext>
            </a:extLst>
          </p:cNvPr>
          <p:cNvGraphicFramePr>
            <a:graphicFrameLocks noGrp="1"/>
          </p:cNvGraphicFramePr>
          <p:nvPr/>
        </p:nvGraphicFramePr>
        <p:xfrm>
          <a:off x="6256153" y="4530254"/>
          <a:ext cx="2276700" cy="228457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Campo libero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7BA1C43-6966-0B6A-EF6B-4BC61496D53B}"/>
              </a:ext>
            </a:extLst>
          </p:cNvPr>
          <p:cNvCxnSpPr>
            <a:cxnSpLocks/>
          </p:cNvCxnSpPr>
          <p:nvPr/>
        </p:nvCxnSpPr>
        <p:spPr>
          <a:xfrm flipV="1">
            <a:off x="5082903" y="2040565"/>
            <a:ext cx="957305" cy="764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C0CF2163-AB6C-AFCA-0244-CB19892B01EC}"/>
              </a:ext>
            </a:extLst>
          </p:cNvPr>
          <p:cNvCxnSpPr>
            <a:cxnSpLocks/>
          </p:cNvCxnSpPr>
          <p:nvPr/>
        </p:nvCxnSpPr>
        <p:spPr>
          <a:xfrm>
            <a:off x="5063417" y="3077004"/>
            <a:ext cx="811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13F14F63-32C1-8230-A9C0-450735422E21}"/>
              </a:ext>
            </a:extLst>
          </p:cNvPr>
          <p:cNvCxnSpPr>
            <a:cxnSpLocks/>
          </p:cNvCxnSpPr>
          <p:nvPr/>
        </p:nvCxnSpPr>
        <p:spPr>
          <a:xfrm>
            <a:off x="5029200" y="3397091"/>
            <a:ext cx="880060" cy="795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4969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C2E7C6-1806-EF37-1060-1AE7F2102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15" y="1803798"/>
            <a:ext cx="9787842" cy="1093589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</a:pPr>
            <a:r>
              <a:rPr lang="it-IT" sz="3300" dirty="0">
                <a:latin typeface="Palatino Linotype" panose="02040502050505030304" pitchFamily="18" charset="0"/>
              </a:rPr>
              <a:t>ESEMPIO DI ORGANO</a:t>
            </a:r>
            <a:br>
              <a:rPr lang="it-IT" sz="3300" dirty="0">
                <a:latin typeface="Palatino Linotype" panose="02040502050505030304" pitchFamily="18" charset="0"/>
              </a:rPr>
            </a:br>
            <a:r>
              <a:rPr lang="it-IT" sz="3300" dirty="0">
                <a:latin typeface="Palatino Linotype" panose="02040502050505030304" pitchFamily="18" charset="0"/>
              </a:rPr>
              <a:t>PER ESAME INTERNO</a:t>
            </a:r>
          </a:p>
        </p:txBody>
      </p:sp>
    </p:spTree>
    <p:extLst>
      <p:ext uri="{BB962C8B-B14F-4D97-AF65-F5344CB8AC3E}">
        <p14:creationId xmlns:p14="http://schemas.microsoft.com/office/powerpoint/2010/main" val="16547104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9F2C1D5-9926-DCF5-52BC-5A5BFE9DFD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92" t="7077" r="15525" b="9510"/>
          <a:stretch/>
        </p:blipFill>
        <p:spPr bwMode="auto">
          <a:xfrm>
            <a:off x="7129305" y="236289"/>
            <a:ext cx="2846010" cy="5019802"/>
          </a:xfrm>
          <a:prstGeom prst="rect">
            <a:avLst/>
          </a:prstGeom>
        </p:spPr>
      </p:pic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4E281576-BBC7-9290-A286-A7CCA0AEF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593880"/>
              </p:ext>
            </p:extLst>
          </p:nvPr>
        </p:nvGraphicFramePr>
        <p:xfrm>
          <a:off x="83085" y="408246"/>
          <a:ext cx="1203112" cy="495833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Presente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Assente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</a:tbl>
          </a:graphicData>
        </a:graphic>
      </p:graphicFrame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A522A32-647C-6CC3-431F-E8C82B04E695}"/>
              </a:ext>
            </a:extLst>
          </p:cNvPr>
          <p:cNvCxnSpPr>
            <a:cxnSpLocks/>
          </p:cNvCxnSpPr>
          <p:nvPr/>
        </p:nvCxnSpPr>
        <p:spPr>
          <a:xfrm>
            <a:off x="1116700" y="492268"/>
            <a:ext cx="360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BD809879-85CF-59DC-7878-933F1FCEFD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497307"/>
              </p:ext>
            </p:extLst>
          </p:nvPr>
        </p:nvGraphicFramePr>
        <p:xfrm>
          <a:off x="1584170" y="408245"/>
          <a:ext cx="1203112" cy="1729844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Integrità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Condizione di presentazione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Peso e Misure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259049"/>
                  </a:ext>
                </a:extLst>
              </a:tr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Aggiungi un reperto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989880"/>
                  </a:ext>
                </a:extLst>
              </a:tr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Nessun reperto da aggiungere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8466866"/>
                  </a:ext>
                </a:extLst>
              </a:tr>
            </a:tbl>
          </a:graphicData>
        </a:graphic>
      </p:graphicFrame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38D07BE-45EA-58A9-A792-02D9337C15A1}"/>
              </a:ext>
            </a:extLst>
          </p:cNvPr>
          <p:cNvCxnSpPr>
            <a:cxnSpLocks/>
          </p:cNvCxnSpPr>
          <p:nvPr/>
        </p:nvCxnSpPr>
        <p:spPr>
          <a:xfrm>
            <a:off x="2684346" y="492268"/>
            <a:ext cx="360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48EAD194-FC58-C6B6-96E4-E98B7D4EC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292447"/>
              </p:ext>
            </p:extLst>
          </p:nvPr>
        </p:nvGraphicFramePr>
        <p:xfrm>
          <a:off x="3285901" y="408246"/>
          <a:ext cx="1203112" cy="495833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Intero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intero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6440D75-30A9-C757-912C-22E65179469E}"/>
              </a:ext>
            </a:extLst>
          </p:cNvPr>
          <p:cNvCxnSpPr>
            <a:cxnSpLocks/>
          </p:cNvCxnSpPr>
          <p:nvPr/>
        </p:nvCxnSpPr>
        <p:spPr>
          <a:xfrm>
            <a:off x="2684346" y="897221"/>
            <a:ext cx="712205" cy="315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2D5C4CB8-BEB2-AD9D-735C-057F8B457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783762"/>
              </p:ext>
            </p:extLst>
          </p:nvPr>
        </p:nvGraphicFramePr>
        <p:xfrm>
          <a:off x="3621712" y="1135570"/>
          <a:ext cx="1203112" cy="822674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Buono stato di conservazione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buono stato di conservazione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</a:tbl>
          </a:graphicData>
        </a:graphic>
      </p:graphicFrame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74C604A7-4D81-4516-F221-CFCBDF1DE1E1}"/>
              </a:ext>
            </a:extLst>
          </p:cNvPr>
          <p:cNvCxnSpPr>
            <a:cxnSpLocks/>
          </p:cNvCxnSpPr>
          <p:nvPr/>
        </p:nvCxnSpPr>
        <p:spPr>
          <a:xfrm>
            <a:off x="2735814" y="1184067"/>
            <a:ext cx="850865" cy="997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Tabella 19">
            <a:extLst>
              <a:ext uri="{FF2B5EF4-FFF2-40B4-BE49-F238E27FC236}">
                <a16:creationId xmlns:a16="http://schemas.microsoft.com/office/drawing/2014/main" id="{ECA0701E-40E1-4D52-B973-C1B82B7E8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944950"/>
              </p:ext>
            </p:extLst>
          </p:nvPr>
        </p:nvGraphicFramePr>
        <p:xfrm>
          <a:off x="3621712" y="2292605"/>
          <a:ext cx="1203112" cy="907170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Peso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Misure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965792"/>
                  </a:ext>
                </a:extLst>
              </a:tr>
            </a:tbl>
          </a:graphicData>
        </a:graphic>
      </p:graphicFrame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0BAEADC-759B-85DC-7ED5-2394BA0B26AB}"/>
              </a:ext>
            </a:extLst>
          </p:cNvPr>
          <p:cNvCxnSpPr>
            <a:cxnSpLocks/>
          </p:cNvCxnSpPr>
          <p:nvPr/>
        </p:nvCxnSpPr>
        <p:spPr>
          <a:xfrm>
            <a:off x="4719898" y="2375035"/>
            <a:ext cx="360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ella 21">
            <a:extLst>
              <a:ext uri="{FF2B5EF4-FFF2-40B4-BE49-F238E27FC236}">
                <a16:creationId xmlns:a16="http://schemas.microsoft.com/office/drawing/2014/main" id="{8B6813B3-89F4-35BD-7845-C468081EC2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103609"/>
              </p:ext>
            </p:extLst>
          </p:nvPr>
        </p:nvGraphicFramePr>
        <p:xfrm>
          <a:off x="5261377" y="2292605"/>
          <a:ext cx="1203112" cy="228457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Campo libero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499C3DE1-7762-10D7-B173-B8DFDE4E5E55}"/>
              </a:ext>
            </a:extLst>
          </p:cNvPr>
          <p:cNvCxnSpPr>
            <a:cxnSpLocks/>
          </p:cNvCxnSpPr>
          <p:nvPr/>
        </p:nvCxnSpPr>
        <p:spPr>
          <a:xfrm>
            <a:off x="4719898" y="2682198"/>
            <a:ext cx="360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Tabella 23">
            <a:extLst>
              <a:ext uri="{FF2B5EF4-FFF2-40B4-BE49-F238E27FC236}">
                <a16:creationId xmlns:a16="http://schemas.microsoft.com/office/drawing/2014/main" id="{4906B48F-F7CD-0665-B39D-89F428D23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354826"/>
              </p:ext>
            </p:extLst>
          </p:nvPr>
        </p:nvGraphicFramePr>
        <p:xfrm>
          <a:off x="5261377" y="2668388"/>
          <a:ext cx="1203112" cy="1234011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Diametro longitudinale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Diametro trasverso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Diametro </a:t>
                      </a:r>
                      <a:r>
                        <a:rPr lang="it-IT" sz="1200" dirty="0" err="1">
                          <a:latin typeface="Palatino Linotype" panose="02040502050505030304" pitchFamily="18" charset="0"/>
                        </a:rPr>
                        <a:t>antero</a:t>
                      </a: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-posteriore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259049"/>
                  </a:ext>
                </a:extLst>
              </a:tr>
            </a:tbl>
          </a:graphicData>
        </a:graphic>
      </p:graphicFrame>
      <p:graphicFrame>
        <p:nvGraphicFramePr>
          <p:cNvPr id="25" name="Tabella 24">
            <a:extLst>
              <a:ext uri="{FF2B5EF4-FFF2-40B4-BE49-F238E27FC236}">
                <a16:creationId xmlns:a16="http://schemas.microsoft.com/office/drawing/2014/main" id="{1D77B832-20EB-AF0F-E98E-9CB042AC7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844368"/>
              </p:ext>
            </p:extLst>
          </p:nvPr>
        </p:nvGraphicFramePr>
        <p:xfrm>
          <a:off x="6638611" y="2727651"/>
          <a:ext cx="1203112" cy="228457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Campo libero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" name="Tabella 25">
            <a:extLst>
              <a:ext uri="{FF2B5EF4-FFF2-40B4-BE49-F238E27FC236}">
                <a16:creationId xmlns:a16="http://schemas.microsoft.com/office/drawing/2014/main" id="{3B664586-480D-0F31-480A-1AE996142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197809"/>
              </p:ext>
            </p:extLst>
          </p:nvPr>
        </p:nvGraphicFramePr>
        <p:xfrm>
          <a:off x="6645488" y="3154019"/>
          <a:ext cx="1203112" cy="228457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Campo libero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" name="Tabella 26">
            <a:extLst>
              <a:ext uri="{FF2B5EF4-FFF2-40B4-BE49-F238E27FC236}">
                <a16:creationId xmlns:a16="http://schemas.microsoft.com/office/drawing/2014/main" id="{32AC9168-49B9-362D-852A-A4E3002C0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78813"/>
              </p:ext>
            </p:extLst>
          </p:nvPr>
        </p:nvGraphicFramePr>
        <p:xfrm>
          <a:off x="6645488" y="3580387"/>
          <a:ext cx="1203112" cy="228457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Campo libero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54985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BD809879-85CF-59DC-7878-933F1FCEFD6B}"/>
              </a:ext>
            </a:extLst>
          </p:cNvPr>
          <p:cNvGraphicFramePr>
            <a:graphicFrameLocks noGrp="1"/>
          </p:cNvGraphicFramePr>
          <p:nvPr/>
        </p:nvGraphicFramePr>
        <p:xfrm>
          <a:off x="231129" y="398696"/>
          <a:ext cx="1203112" cy="1318507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Integrità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Condizione di presentazione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Peso e Misure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259049"/>
                  </a:ext>
                </a:extLst>
              </a:tr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Aggiungi un reperto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989880"/>
                  </a:ext>
                </a:extLst>
              </a:tr>
            </a:tbl>
          </a:graphicData>
        </a:graphic>
      </p:graphicFrame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53C0F67C-3C6D-06D7-4F99-D22F203FE49A}"/>
              </a:ext>
            </a:extLst>
          </p:cNvPr>
          <p:cNvCxnSpPr>
            <a:cxnSpLocks/>
          </p:cNvCxnSpPr>
          <p:nvPr/>
        </p:nvCxnSpPr>
        <p:spPr>
          <a:xfrm>
            <a:off x="1266335" y="1485377"/>
            <a:ext cx="360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D6EF731D-C7C4-9744-A919-C4C7CE16F14B}"/>
              </a:ext>
            </a:extLst>
          </p:cNvPr>
          <p:cNvGraphicFramePr>
            <a:graphicFrameLocks noGrp="1"/>
          </p:cNvGraphicFramePr>
          <p:nvPr/>
        </p:nvGraphicFramePr>
        <p:xfrm>
          <a:off x="1791215" y="1374577"/>
          <a:ext cx="1203112" cy="228457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Sede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AF4095E5-62BA-19EA-71A5-D77BCBC54D9E}"/>
              </a:ext>
            </a:extLst>
          </p:cNvPr>
          <p:cNvCxnSpPr>
            <a:cxnSpLocks/>
          </p:cNvCxnSpPr>
          <p:nvPr/>
        </p:nvCxnSpPr>
        <p:spPr>
          <a:xfrm>
            <a:off x="2900825" y="1485376"/>
            <a:ext cx="360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012AA996-4BE6-1B0D-C2C6-3E78E228488E}"/>
              </a:ext>
            </a:extLst>
          </p:cNvPr>
          <p:cNvGraphicFramePr>
            <a:graphicFrameLocks noGrp="1"/>
          </p:cNvGraphicFramePr>
          <p:nvPr/>
        </p:nvGraphicFramePr>
        <p:xfrm>
          <a:off x="3431673" y="1240609"/>
          <a:ext cx="1203112" cy="2531972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Atrio destro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Atrio sinistro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Ventricolo destro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259049"/>
                  </a:ext>
                </a:extLst>
              </a:tr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Ventricolo sinistro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989880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Valvola aortica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431120"/>
                  </a:ext>
                </a:extLst>
              </a:tr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Valvola polmonare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3840977"/>
                  </a:ext>
                </a:extLst>
              </a:tr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Valvola tricuspide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114642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Valvola mitralica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0134706"/>
                  </a:ext>
                </a:extLst>
              </a:tr>
            </a:tbl>
          </a:graphicData>
        </a:graphic>
      </p:graphicFrame>
      <p:sp>
        <p:nvSpPr>
          <p:cNvPr id="8" name="Parentesi graffa aperta 7">
            <a:extLst>
              <a:ext uri="{FF2B5EF4-FFF2-40B4-BE49-F238E27FC236}">
                <a16:creationId xmlns:a16="http://schemas.microsoft.com/office/drawing/2014/main" id="{DBD50468-0DA6-92DA-F28B-A8BAB4CB78E2}"/>
              </a:ext>
            </a:extLst>
          </p:cNvPr>
          <p:cNvSpPr/>
          <p:nvPr/>
        </p:nvSpPr>
        <p:spPr>
          <a:xfrm rot="10800000">
            <a:off x="4741031" y="1218986"/>
            <a:ext cx="176762" cy="25055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sz="1485"/>
          </a:p>
        </p:txBody>
      </p: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F6A4E657-B1DC-2B15-B7BC-DE202C8E6830}"/>
              </a:ext>
            </a:extLst>
          </p:cNvPr>
          <p:cNvGraphicFramePr>
            <a:graphicFrameLocks noGrp="1"/>
          </p:cNvGraphicFramePr>
          <p:nvPr/>
        </p:nvGraphicFramePr>
        <p:xfrm>
          <a:off x="5276642" y="2157325"/>
          <a:ext cx="1203112" cy="822674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traumatica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Patologia naturale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</a:tbl>
          </a:graphicData>
        </a:graphic>
      </p:graphicFrame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38375162-4917-A6BB-204D-BEF440F5B825}"/>
              </a:ext>
            </a:extLst>
          </p:cNvPr>
          <p:cNvCxnSpPr>
            <a:cxnSpLocks/>
          </p:cNvCxnSpPr>
          <p:nvPr/>
        </p:nvCxnSpPr>
        <p:spPr>
          <a:xfrm>
            <a:off x="6378294" y="2346388"/>
            <a:ext cx="360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03D7B280-BD6A-485E-E7EF-8FFB0681C8BA}"/>
              </a:ext>
            </a:extLst>
          </p:cNvPr>
          <p:cNvGraphicFramePr>
            <a:graphicFrameLocks noGrp="1"/>
          </p:cNvGraphicFramePr>
          <p:nvPr/>
        </p:nvGraphicFramePr>
        <p:xfrm>
          <a:off x="6979849" y="1704279"/>
          <a:ext cx="1203112" cy="1565337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Contusione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Lacerazione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Ferita penetrante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259049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989880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Carbonizzazione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872832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98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9815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14A3EAB-6259-949D-0F8E-1C0A3CFC7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628650"/>
            <a:ext cx="3887153" cy="418052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19903996-DCB7-E60D-891C-5F17EF177180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415355"/>
          <a:ext cx="1600200" cy="365695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6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CONNOTATI</a:t>
                      </a:r>
                      <a:endParaRPr sz="1200" b="1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19AD2A6B-9345-06C9-2F19-5209F635C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911758"/>
              </p:ext>
            </p:extLst>
          </p:nvPr>
        </p:nvGraphicFramePr>
        <p:xfrm>
          <a:off x="228600" y="933450"/>
          <a:ext cx="1600200" cy="3952183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8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OCCHI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NASO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ORECCHIE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148381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BOCCA/DENTI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52164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LABBRA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756901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MENTO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591500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PELI DEL CAPO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21405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BC888156-221A-7447-9C86-677B2BFA8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2274541"/>
              </p:ext>
            </p:extLst>
          </p:nvPr>
        </p:nvGraphicFramePr>
        <p:xfrm>
          <a:off x="1973580" y="2345483"/>
          <a:ext cx="1173480" cy="985933"/>
        </p:xfrm>
        <a:graphic>
          <a:graphicData uri="http://schemas.openxmlformats.org/drawingml/2006/table">
            <a:tbl>
              <a:tblPr/>
              <a:tblGrid>
                <a:gridCol w="1173480">
                  <a:extLst>
                    <a:ext uri="{9D8B030D-6E8A-4147-A177-3AD203B41FA5}">
                      <a16:colId xmlns:a16="http://schemas.microsoft.com/office/drawing/2014/main" val="1209705134"/>
                    </a:ext>
                  </a:extLst>
                </a:gridCol>
              </a:tblGrid>
              <a:tr h="3786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CARATTERISTICHE DISTINTIVE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67366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1561633"/>
                  </a:ext>
                </a:extLst>
              </a:tr>
            </a:tbl>
          </a:graphicData>
        </a:graphic>
      </p:graphicFrame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70AAF6E-64AD-6449-93E2-81A90C7A695D}"/>
              </a:ext>
            </a:extLst>
          </p:cNvPr>
          <p:cNvCxnSpPr/>
          <p:nvPr/>
        </p:nvCxnSpPr>
        <p:spPr>
          <a:xfrm>
            <a:off x="1600200" y="260985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072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F360A9F0-CFA3-E9CC-C40D-1EAE0DECA5EB}"/>
              </a:ext>
            </a:extLst>
          </p:cNvPr>
          <p:cNvGraphicFramePr>
            <a:graphicFrameLocks noGrp="1"/>
          </p:cNvGraphicFramePr>
          <p:nvPr/>
        </p:nvGraphicFramePr>
        <p:xfrm>
          <a:off x="406594" y="1918597"/>
          <a:ext cx="1203112" cy="822674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traumatica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Patologia naturale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</a:tbl>
          </a:graphicData>
        </a:graphic>
      </p:graphicFrame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9493571-F865-E057-F918-54F227FA1945}"/>
              </a:ext>
            </a:extLst>
          </p:cNvPr>
          <p:cNvCxnSpPr>
            <a:cxnSpLocks/>
          </p:cNvCxnSpPr>
          <p:nvPr/>
        </p:nvCxnSpPr>
        <p:spPr>
          <a:xfrm>
            <a:off x="1508246" y="2107660"/>
            <a:ext cx="360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68E3F244-ACBA-EBB2-0B88-1987E7DFA10F}"/>
              </a:ext>
            </a:extLst>
          </p:cNvPr>
          <p:cNvGraphicFramePr>
            <a:graphicFrameLocks noGrp="1"/>
          </p:cNvGraphicFramePr>
          <p:nvPr/>
        </p:nvGraphicFramePr>
        <p:xfrm>
          <a:off x="2109802" y="1465551"/>
          <a:ext cx="1203112" cy="1565337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Contusione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Lacerazione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Ferita penetrante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259049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989880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Carbonizzazione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872832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98814"/>
                  </a:ext>
                </a:extLst>
              </a:tr>
            </a:tbl>
          </a:graphicData>
        </a:graphic>
      </p:graphicFrame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B3AF7112-A283-B6BA-225B-DA0E4A371DCC}"/>
              </a:ext>
            </a:extLst>
          </p:cNvPr>
          <p:cNvCxnSpPr>
            <a:cxnSpLocks/>
          </p:cNvCxnSpPr>
          <p:nvPr/>
        </p:nvCxnSpPr>
        <p:spPr>
          <a:xfrm>
            <a:off x="3410111" y="1574501"/>
            <a:ext cx="360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47FCCB94-08E6-EEFF-BE7C-C417B18058C7}"/>
              </a:ext>
            </a:extLst>
          </p:cNvPr>
          <p:cNvGraphicFramePr>
            <a:graphicFrameLocks noGrp="1"/>
          </p:cNvGraphicFramePr>
          <p:nvPr/>
        </p:nvGraphicFramePr>
        <p:xfrm>
          <a:off x="3928819" y="1196325"/>
          <a:ext cx="1203112" cy="763209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Modalità lesiva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Ulteriori dettagli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259049"/>
                  </a:ext>
                </a:extLst>
              </a:tr>
            </a:tbl>
          </a:graphicData>
        </a:graphic>
      </p:graphicFrame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ED36777-6028-29D4-CE8E-70E4248DFEA4}"/>
              </a:ext>
            </a:extLst>
          </p:cNvPr>
          <p:cNvCxnSpPr>
            <a:cxnSpLocks/>
          </p:cNvCxnSpPr>
          <p:nvPr/>
        </p:nvCxnSpPr>
        <p:spPr>
          <a:xfrm flipV="1">
            <a:off x="5029200" y="907142"/>
            <a:ext cx="327853" cy="37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7BD789DC-62E9-0341-E3F8-7C334181C92D}"/>
              </a:ext>
            </a:extLst>
          </p:cNvPr>
          <p:cNvGraphicFramePr>
            <a:graphicFrameLocks noGrp="1"/>
          </p:cNvGraphicFramePr>
          <p:nvPr/>
        </p:nvGraphicFramePr>
        <p:xfrm>
          <a:off x="5549518" y="191470"/>
          <a:ext cx="2276700" cy="1004855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443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Fino a 2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80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2 - 5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807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4680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10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</a:tbl>
          </a:graphicData>
        </a:graphic>
      </p:graphicFrame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2B5703E-B279-6BAF-6B66-44804BA47EAD}"/>
              </a:ext>
            </a:extLst>
          </p:cNvPr>
          <p:cNvCxnSpPr>
            <a:cxnSpLocks/>
          </p:cNvCxnSpPr>
          <p:nvPr/>
        </p:nvCxnSpPr>
        <p:spPr>
          <a:xfrm>
            <a:off x="5118259" y="1567056"/>
            <a:ext cx="394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6FAAAE19-6036-7C32-0CB5-7DF92B8FDC0A}"/>
              </a:ext>
            </a:extLst>
          </p:cNvPr>
          <p:cNvGraphicFramePr>
            <a:graphicFrameLocks noGrp="1"/>
          </p:cNvGraphicFramePr>
          <p:nvPr/>
        </p:nvGraphicFramePr>
        <p:xfrm>
          <a:off x="5549518" y="1465551"/>
          <a:ext cx="2276700" cy="2549615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contusiva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arma bianca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Asfissia meccanica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elettrocuzione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esplosione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</a:tbl>
          </a:graphicData>
        </a:graphic>
      </p:graphicFrame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8B6F6F4-535E-5045-99AB-88C007E1516E}"/>
              </a:ext>
            </a:extLst>
          </p:cNvPr>
          <p:cNvCxnSpPr>
            <a:cxnSpLocks/>
          </p:cNvCxnSpPr>
          <p:nvPr/>
        </p:nvCxnSpPr>
        <p:spPr>
          <a:xfrm>
            <a:off x="5029201" y="1836022"/>
            <a:ext cx="520318" cy="2594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08418A98-EBF9-99D1-70BB-EC12BA8DAC25}"/>
              </a:ext>
            </a:extLst>
          </p:cNvPr>
          <p:cNvGraphicFramePr>
            <a:graphicFrameLocks noGrp="1"/>
          </p:cNvGraphicFramePr>
          <p:nvPr/>
        </p:nvGraphicFramePr>
        <p:xfrm>
          <a:off x="5549518" y="4563484"/>
          <a:ext cx="2276700" cy="228457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Campo libero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5287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F360A9F0-CFA3-E9CC-C40D-1EAE0DECA5EB}"/>
              </a:ext>
            </a:extLst>
          </p:cNvPr>
          <p:cNvGraphicFramePr>
            <a:graphicFrameLocks noGrp="1"/>
          </p:cNvGraphicFramePr>
          <p:nvPr/>
        </p:nvGraphicFramePr>
        <p:xfrm>
          <a:off x="406594" y="1918597"/>
          <a:ext cx="1203112" cy="822674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traumatica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Patologia naturale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</a:tbl>
          </a:graphicData>
        </a:graphic>
      </p:graphicFrame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9493571-F865-E057-F918-54F227FA1945}"/>
              </a:ext>
            </a:extLst>
          </p:cNvPr>
          <p:cNvCxnSpPr>
            <a:cxnSpLocks/>
          </p:cNvCxnSpPr>
          <p:nvPr/>
        </p:nvCxnSpPr>
        <p:spPr>
          <a:xfrm>
            <a:off x="1508246" y="2107660"/>
            <a:ext cx="360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68E3F244-ACBA-EBB2-0B88-1987E7DFA10F}"/>
              </a:ext>
            </a:extLst>
          </p:cNvPr>
          <p:cNvGraphicFramePr>
            <a:graphicFrameLocks noGrp="1"/>
          </p:cNvGraphicFramePr>
          <p:nvPr/>
        </p:nvGraphicFramePr>
        <p:xfrm>
          <a:off x="2109802" y="1465551"/>
          <a:ext cx="1203112" cy="1565337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Contusione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Lacerazione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Ferita penetrante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259049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989880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Carbonizzazione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872832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98814"/>
                  </a:ext>
                </a:extLst>
              </a:tr>
            </a:tbl>
          </a:graphicData>
        </a:graphic>
      </p:graphicFrame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B3AF7112-A283-B6BA-225B-DA0E4A371DCC}"/>
              </a:ext>
            </a:extLst>
          </p:cNvPr>
          <p:cNvCxnSpPr>
            <a:cxnSpLocks/>
          </p:cNvCxnSpPr>
          <p:nvPr/>
        </p:nvCxnSpPr>
        <p:spPr>
          <a:xfrm>
            <a:off x="3228678" y="1836022"/>
            <a:ext cx="360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47FCCB94-08E6-EEFF-BE7C-C417B18058C7}"/>
              </a:ext>
            </a:extLst>
          </p:cNvPr>
          <p:cNvGraphicFramePr>
            <a:graphicFrameLocks noGrp="1"/>
          </p:cNvGraphicFramePr>
          <p:nvPr/>
        </p:nvGraphicFramePr>
        <p:xfrm>
          <a:off x="3654988" y="1457847"/>
          <a:ext cx="1203112" cy="763209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Modalità lesiva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Ulteriori dettagli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259049"/>
                  </a:ext>
                </a:extLst>
              </a:tr>
            </a:tbl>
          </a:graphicData>
        </a:graphic>
      </p:graphicFrame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ED36777-6028-29D4-CE8E-70E4248DFEA4}"/>
              </a:ext>
            </a:extLst>
          </p:cNvPr>
          <p:cNvCxnSpPr>
            <a:cxnSpLocks/>
          </p:cNvCxnSpPr>
          <p:nvPr/>
        </p:nvCxnSpPr>
        <p:spPr>
          <a:xfrm flipV="1">
            <a:off x="4858099" y="907142"/>
            <a:ext cx="498953" cy="659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7BD789DC-62E9-0341-E3F8-7C334181C92D}"/>
              </a:ext>
            </a:extLst>
          </p:cNvPr>
          <p:cNvGraphicFramePr>
            <a:graphicFrameLocks noGrp="1"/>
          </p:cNvGraphicFramePr>
          <p:nvPr/>
        </p:nvGraphicFramePr>
        <p:xfrm>
          <a:off x="5549518" y="191470"/>
          <a:ext cx="2276700" cy="1004855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443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Fino a 2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80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2 - 5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807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4680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10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</a:tbl>
          </a:graphicData>
        </a:graphic>
      </p:graphicFrame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2B5703E-B279-6BAF-6B66-44804BA47EAD}"/>
              </a:ext>
            </a:extLst>
          </p:cNvPr>
          <p:cNvCxnSpPr>
            <a:cxnSpLocks/>
          </p:cNvCxnSpPr>
          <p:nvPr/>
        </p:nvCxnSpPr>
        <p:spPr>
          <a:xfrm>
            <a:off x="4897430" y="1836021"/>
            <a:ext cx="394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6FAAAE19-6036-7C32-0CB5-7DF92B8FDC0A}"/>
              </a:ext>
            </a:extLst>
          </p:cNvPr>
          <p:cNvGraphicFramePr>
            <a:graphicFrameLocks noGrp="1"/>
          </p:cNvGraphicFramePr>
          <p:nvPr/>
        </p:nvGraphicFramePr>
        <p:xfrm>
          <a:off x="5549518" y="1465551"/>
          <a:ext cx="2276700" cy="2549615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contusiva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arma bianca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Asfissia meccanica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elettrocuzione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esplosione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</a:tbl>
          </a:graphicData>
        </a:graphic>
      </p:graphicFrame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8B6F6F4-535E-5045-99AB-88C007E1516E}"/>
              </a:ext>
            </a:extLst>
          </p:cNvPr>
          <p:cNvCxnSpPr>
            <a:cxnSpLocks/>
          </p:cNvCxnSpPr>
          <p:nvPr/>
        </p:nvCxnSpPr>
        <p:spPr>
          <a:xfrm>
            <a:off x="4847417" y="2214197"/>
            <a:ext cx="702101" cy="2216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08418A98-EBF9-99D1-70BB-EC12BA8DAC25}"/>
              </a:ext>
            </a:extLst>
          </p:cNvPr>
          <p:cNvGraphicFramePr>
            <a:graphicFrameLocks noGrp="1"/>
          </p:cNvGraphicFramePr>
          <p:nvPr/>
        </p:nvGraphicFramePr>
        <p:xfrm>
          <a:off x="5549518" y="4563484"/>
          <a:ext cx="2276700" cy="228457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Campo libero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402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F360A9F0-CFA3-E9CC-C40D-1EAE0DECA5EB}"/>
              </a:ext>
            </a:extLst>
          </p:cNvPr>
          <p:cNvGraphicFramePr>
            <a:graphicFrameLocks noGrp="1"/>
          </p:cNvGraphicFramePr>
          <p:nvPr/>
        </p:nvGraphicFramePr>
        <p:xfrm>
          <a:off x="406594" y="1918597"/>
          <a:ext cx="1203112" cy="822674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traumatica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Patologia naturale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</a:tbl>
          </a:graphicData>
        </a:graphic>
      </p:graphicFrame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9493571-F865-E057-F918-54F227FA1945}"/>
              </a:ext>
            </a:extLst>
          </p:cNvPr>
          <p:cNvCxnSpPr>
            <a:cxnSpLocks/>
          </p:cNvCxnSpPr>
          <p:nvPr/>
        </p:nvCxnSpPr>
        <p:spPr>
          <a:xfrm>
            <a:off x="1508246" y="2107660"/>
            <a:ext cx="360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68E3F244-ACBA-EBB2-0B88-1987E7DFA10F}"/>
              </a:ext>
            </a:extLst>
          </p:cNvPr>
          <p:cNvGraphicFramePr>
            <a:graphicFrameLocks noGrp="1"/>
          </p:cNvGraphicFramePr>
          <p:nvPr/>
        </p:nvGraphicFramePr>
        <p:xfrm>
          <a:off x="2109802" y="1465551"/>
          <a:ext cx="1203112" cy="1565337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Contusione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Lacerazione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Ferita penetrante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259049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989880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Carbonizzazione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872832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98814"/>
                  </a:ext>
                </a:extLst>
              </a:tr>
            </a:tbl>
          </a:graphicData>
        </a:graphic>
      </p:graphicFrame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B3AF7112-A283-B6BA-225B-DA0E4A371DCC}"/>
              </a:ext>
            </a:extLst>
          </p:cNvPr>
          <p:cNvCxnSpPr>
            <a:cxnSpLocks/>
          </p:cNvCxnSpPr>
          <p:nvPr/>
        </p:nvCxnSpPr>
        <p:spPr>
          <a:xfrm>
            <a:off x="3312913" y="2107660"/>
            <a:ext cx="2107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47FCCB94-08E6-EEFF-BE7C-C417B18058C7}"/>
              </a:ext>
            </a:extLst>
          </p:cNvPr>
          <p:cNvGraphicFramePr>
            <a:graphicFrameLocks noGrp="1"/>
          </p:cNvGraphicFramePr>
          <p:nvPr/>
        </p:nvGraphicFramePr>
        <p:xfrm>
          <a:off x="3570414" y="1658379"/>
          <a:ext cx="1203112" cy="763209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Modalità lesiva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Ulteriori dettagli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259049"/>
                  </a:ext>
                </a:extLst>
              </a:tr>
            </a:tbl>
          </a:graphicData>
        </a:graphic>
      </p:graphicFrame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ED36777-6028-29D4-CE8E-70E4248DFEA4}"/>
              </a:ext>
            </a:extLst>
          </p:cNvPr>
          <p:cNvCxnSpPr>
            <a:cxnSpLocks/>
          </p:cNvCxnSpPr>
          <p:nvPr/>
        </p:nvCxnSpPr>
        <p:spPr>
          <a:xfrm flipV="1">
            <a:off x="4773525" y="907142"/>
            <a:ext cx="583527" cy="796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7BD789DC-62E9-0341-E3F8-7C334181C92D}"/>
              </a:ext>
            </a:extLst>
          </p:cNvPr>
          <p:cNvGraphicFramePr>
            <a:graphicFrameLocks noGrp="1"/>
          </p:cNvGraphicFramePr>
          <p:nvPr/>
        </p:nvGraphicFramePr>
        <p:xfrm>
          <a:off x="5549518" y="191470"/>
          <a:ext cx="2276700" cy="1004855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443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Fino a 2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80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2 - 5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807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4680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10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</a:tbl>
          </a:graphicData>
        </a:graphic>
      </p:graphicFrame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2B5703E-B279-6BAF-6B66-44804BA47EAD}"/>
              </a:ext>
            </a:extLst>
          </p:cNvPr>
          <p:cNvCxnSpPr>
            <a:cxnSpLocks/>
          </p:cNvCxnSpPr>
          <p:nvPr/>
        </p:nvCxnSpPr>
        <p:spPr>
          <a:xfrm>
            <a:off x="4873041" y="2020071"/>
            <a:ext cx="394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6FAAAE19-6036-7C32-0CB5-7DF92B8FDC0A}"/>
              </a:ext>
            </a:extLst>
          </p:cNvPr>
          <p:cNvGraphicFramePr>
            <a:graphicFrameLocks noGrp="1"/>
          </p:cNvGraphicFramePr>
          <p:nvPr/>
        </p:nvGraphicFramePr>
        <p:xfrm>
          <a:off x="5549518" y="1465551"/>
          <a:ext cx="2276700" cy="2549615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contusiva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arma bianca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Asfissia meccanica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elettrocuzione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esplosione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</a:tbl>
          </a:graphicData>
        </a:graphic>
      </p:graphicFrame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8B6F6F4-535E-5045-99AB-88C007E1516E}"/>
              </a:ext>
            </a:extLst>
          </p:cNvPr>
          <p:cNvCxnSpPr>
            <a:cxnSpLocks/>
          </p:cNvCxnSpPr>
          <p:nvPr/>
        </p:nvCxnSpPr>
        <p:spPr>
          <a:xfrm>
            <a:off x="4714239" y="2384342"/>
            <a:ext cx="835280" cy="2046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08418A98-EBF9-99D1-70BB-EC12BA8DAC25}"/>
              </a:ext>
            </a:extLst>
          </p:cNvPr>
          <p:cNvGraphicFramePr>
            <a:graphicFrameLocks noGrp="1"/>
          </p:cNvGraphicFramePr>
          <p:nvPr/>
        </p:nvGraphicFramePr>
        <p:xfrm>
          <a:off x="5549518" y="4563484"/>
          <a:ext cx="2276700" cy="228457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Campo libero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75385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F360A9F0-CFA3-E9CC-C40D-1EAE0DECA5EB}"/>
              </a:ext>
            </a:extLst>
          </p:cNvPr>
          <p:cNvGraphicFramePr>
            <a:graphicFrameLocks noGrp="1"/>
          </p:cNvGraphicFramePr>
          <p:nvPr/>
        </p:nvGraphicFramePr>
        <p:xfrm>
          <a:off x="406594" y="1918597"/>
          <a:ext cx="1203112" cy="822674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traumatica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Patologia naturale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</a:tbl>
          </a:graphicData>
        </a:graphic>
      </p:graphicFrame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9493571-F865-E057-F918-54F227FA1945}"/>
              </a:ext>
            </a:extLst>
          </p:cNvPr>
          <p:cNvCxnSpPr>
            <a:cxnSpLocks/>
          </p:cNvCxnSpPr>
          <p:nvPr/>
        </p:nvCxnSpPr>
        <p:spPr>
          <a:xfrm>
            <a:off x="1508246" y="2107660"/>
            <a:ext cx="360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68E3F244-ACBA-EBB2-0B88-1987E7DFA10F}"/>
              </a:ext>
            </a:extLst>
          </p:cNvPr>
          <p:cNvGraphicFramePr>
            <a:graphicFrameLocks noGrp="1"/>
          </p:cNvGraphicFramePr>
          <p:nvPr/>
        </p:nvGraphicFramePr>
        <p:xfrm>
          <a:off x="2109802" y="1465551"/>
          <a:ext cx="1203112" cy="1565337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Contusione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Lacerazione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Ferita penetrante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259049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989880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Carbonizzazione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872832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98814"/>
                  </a:ext>
                </a:extLst>
              </a:tr>
            </a:tbl>
          </a:graphicData>
        </a:graphic>
      </p:graphicFrame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B3AF7112-A283-B6BA-225B-DA0E4A371DCC}"/>
              </a:ext>
            </a:extLst>
          </p:cNvPr>
          <p:cNvCxnSpPr>
            <a:cxnSpLocks/>
          </p:cNvCxnSpPr>
          <p:nvPr/>
        </p:nvCxnSpPr>
        <p:spPr>
          <a:xfrm>
            <a:off x="3312913" y="2381671"/>
            <a:ext cx="2107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47FCCB94-08E6-EEFF-BE7C-C417B18058C7}"/>
              </a:ext>
            </a:extLst>
          </p:cNvPr>
          <p:cNvGraphicFramePr>
            <a:graphicFrameLocks noGrp="1"/>
          </p:cNvGraphicFramePr>
          <p:nvPr/>
        </p:nvGraphicFramePr>
        <p:xfrm>
          <a:off x="3570414" y="1999269"/>
          <a:ext cx="1203112" cy="763209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Modalità lesiva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Ulteriori dettagli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259049"/>
                  </a:ext>
                </a:extLst>
              </a:tr>
            </a:tbl>
          </a:graphicData>
        </a:graphic>
      </p:graphicFrame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ED36777-6028-29D4-CE8E-70E4248DFEA4}"/>
              </a:ext>
            </a:extLst>
          </p:cNvPr>
          <p:cNvCxnSpPr>
            <a:cxnSpLocks/>
          </p:cNvCxnSpPr>
          <p:nvPr/>
        </p:nvCxnSpPr>
        <p:spPr>
          <a:xfrm flipV="1">
            <a:off x="4714239" y="907141"/>
            <a:ext cx="642814" cy="1128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7BD789DC-62E9-0341-E3F8-7C334181C92D}"/>
              </a:ext>
            </a:extLst>
          </p:cNvPr>
          <p:cNvGraphicFramePr>
            <a:graphicFrameLocks noGrp="1"/>
          </p:cNvGraphicFramePr>
          <p:nvPr/>
        </p:nvGraphicFramePr>
        <p:xfrm>
          <a:off x="5549518" y="191470"/>
          <a:ext cx="2276700" cy="1004855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443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Fino a 2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80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2 - 5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807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4680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10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</a:tbl>
          </a:graphicData>
        </a:graphic>
      </p:graphicFrame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2B5703E-B279-6BAF-6B66-44804BA47EAD}"/>
              </a:ext>
            </a:extLst>
          </p:cNvPr>
          <p:cNvCxnSpPr>
            <a:cxnSpLocks/>
          </p:cNvCxnSpPr>
          <p:nvPr/>
        </p:nvCxnSpPr>
        <p:spPr>
          <a:xfrm>
            <a:off x="4879407" y="2316218"/>
            <a:ext cx="394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6FAAAE19-6036-7C32-0CB5-7DF92B8FDC0A}"/>
              </a:ext>
            </a:extLst>
          </p:cNvPr>
          <p:cNvGraphicFramePr>
            <a:graphicFrameLocks noGrp="1"/>
          </p:cNvGraphicFramePr>
          <p:nvPr/>
        </p:nvGraphicFramePr>
        <p:xfrm>
          <a:off x="5549518" y="1465551"/>
          <a:ext cx="2276700" cy="2549615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contusiva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arma bianca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Asfissia meccanica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elettrocuzione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esplosione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</a:tbl>
          </a:graphicData>
        </a:graphic>
      </p:graphicFrame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8B6F6F4-535E-5045-99AB-88C007E1516E}"/>
              </a:ext>
            </a:extLst>
          </p:cNvPr>
          <p:cNvCxnSpPr>
            <a:cxnSpLocks/>
          </p:cNvCxnSpPr>
          <p:nvPr/>
        </p:nvCxnSpPr>
        <p:spPr>
          <a:xfrm>
            <a:off x="4726734" y="2740357"/>
            <a:ext cx="822784" cy="1690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08418A98-EBF9-99D1-70BB-EC12BA8DAC25}"/>
              </a:ext>
            </a:extLst>
          </p:cNvPr>
          <p:cNvGraphicFramePr>
            <a:graphicFrameLocks noGrp="1"/>
          </p:cNvGraphicFramePr>
          <p:nvPr/>
        </p:nvGraphicFramePr>
        <p:xfrm>
          <a:off x="5549518" y="4563484"/>
          <a:ext cx="2276700" cy="228457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Campo libero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16196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F360A9F0-CFA3-E9CC-C40D-1EAE0DECA5EB}"/>
              </a:ext>
            </a:extLst>
          </p:cNvPr>
          <p:cNvGraphicFramePr>
            <a:graphicFrameLocks noGrp="1"/>
          </p:cNvGraphicFramePr>
          <p:nvPr/>
        </p:nvGraphicFramePr>
        <p:xfrm>
          <a:off x="406594" y="1918597"/>
          <a:ext cx="1203112" cy="822674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traumatica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Patologia naturale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</a:tbl>
          </a:graphicData>
        </a:graphic>
      </p:graphicFrame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29493571-F865-E057-F918-54F227FA1945}"/>
              </a:ext>
            </a:extLst>
          </p:cNvPr>
          <p:cNvCxnSpPr>
            <a:cxnSpLocks/>
          </p:cNvCxnSpPr>
          <p:nvPr/>
        </p:nvCxnSpPr>
        <p:spPr>
          <a:xfrm>
            <a:off x="1508246" y="2107660"/>
            <a:ext cx="360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68E3F244-ACBA-EBB2-0B88-1987E7DFA10F}"/>
              </a:ext>
            </a:extLst>
          </p:cNvPr>
          <p:cNvGraphicFramePr>
            <a:graphicFrameLocks noGrp="1"/>
          </p:cNvGraphicFramePr>
          <p:nvPr/>
        </p:nvGraphicFramePr>
        <p:xfrm>
          <a:off x="2109802" y="1465551"/>
          <a:ext cx="1203112" cy="1565337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Contusione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Lacerazione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Ferita penetrante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259049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989880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Carbonizzazione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872832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98814"/>
                  </a:ext>
                </a:extLst>
              </a:tr>
            </a:tbl>
          </a:graphicData>
        </a:graphic>
      </p:graphicFrame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B3AF7112-A283-B6BA-225B-DA0E4A371DCC}"/>
              </a:ext>
            </a:extLst>
          </p:cNvPr>
          <p:cNvCxnSpPr>
            <a:cxnSpLocks/>
          </p:cNvCxnSpPr>
          <p:nvPr/>
        </p:nvCxnSpPr>
        <p:spPr>
          <a:xfrm>
            <a:off x="3389306" y="2584555"/>
            <a:ext cx="2107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47FCCB94-08E6-EEFF-BE7C-C417B18058C7}"/>
              </a:ext>
            </a:extLst>
          </p:cNvPr>
          <p:cNvGraphicFramePr>
            <a:graphicFrameLocks noGrp="1"/>
          </p:cNvGraphicFramePr>
          <p:nvPr/>
        </p:nvGraphicFramePr>
        <p:xfrm>
          <a:off x="3676295" y="2206380"/>
          <a:ext cx="1203112" cy="763209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Dimensioni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Modalità lesiva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Ulteriori dettagli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259049"/>
                  </a:ext>
                </a:extLst>
              </a:tr>
            </a:tbl>
          </a:graphicData>
        </a:graphic>
      </p:graphicFrame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ED36777-6028-29D4-CE8E-70E4248DFEA4}"/>
              </a:ext>
            </a:extLst>
          </p:cNvPr>
          <p:cNvCxnSpPr>
            <a:cxnSpLocks/>
          </p:cNvCxnSpPr>
          <p:nvPr/>
        </p:nvCxnSpPr>
        <p:spPr>
          <a:xfrm flipV="1">
            <a:off x="4816720" y="907142"/>
            <a:ext cx="540333" cy="1337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7BD789DC-62E9-0341-E3F8-7C334181C92D}"/>
              </a:ext>
            </a:extLst>
          </p:cNvPr>
          <p:cNvGraphicFramePr>
            <a:graphicFrameLocks noGrp="1"/>
          </p:cNvGraphicFramePr>
          <p:nvPr/>
        </p:nvGraphicFramePr>
        <p:xfrm>
          <a:off x="5549518" y="191470"/>
          <a:ext cx="2276700" cy="1004855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443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Fino a 2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80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2 - 5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807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5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4680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&gt;  10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</a:tbl>
          </a:graphicData>
        </a:graphic>
      </p:graphicFrame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2B5703E-B279-6BAF-6B66-44804BA47EAD}"/>
              </a:ext>
            </a:extLst>
          </p:cNvPr>
          <p:cNvCxnSpPr>
            <a:cxnSpLocks/>
          </p:cNvCxnSpPr>
          <p:nvPr/>
        </p:nvCxnSpPr>
        <p:spPr>
          <a:xfrm>
            <a:off x="4962465" y="2570813"/>
            <a:ext cx="3945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6FAAAE19-6036-7C32-0CB5-7DF92B8FDC0A}"/>
              </a:ext>
            </a:extLst>
          </p:cNvPr>
          <p:cNvGraphicFramePr>
            <a:graphicFrameLocks noGrp="1"/>
          </p:cNvGraphicFramePr>
          <p:nvPr/>
        </p:nvGraphicFramePr>
        <p:xfrm>
          <a:off x="5549518" y="1465551"/>
          <a:ext cx="2276700" cy="2549615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647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contusiva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arma bianca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arma da fuoco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Asfissia meccanica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2673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chimica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termica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elettrocuzione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Lesività da esplosione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23872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Non determinabile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</a:tbl>
          </a:graphicData>
        </a:graphic>
      </p:graphicFrame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8B6F6F4-535E-5045-99AB-88C007E1516E}"/>
              </a:ext>
            </a:extLst>
          </p:cNvPr>
          <p:cNvCxnSpPr>
            <a:cxnSpLocks/>
          </p:cNvCxnSpPr>
          <p:nvPr/>
        </p:nvCxnSpPr>
        <p:spPr>
          <a:xfrm>
            <a:off x="4803071" y="2962731"/>
            <a:ext cx="746448" cy="1468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08418A98-EBF9-99D1-70BB-EC12BA8DAC25}"/>
              </a:ext>
            </a:extLst>
          </p:cNvPr>
          <p:cNvGraphicFramePr>
            <a:graphicFrameLocks noGrp="1"/>
          </p:cNvGraphicFramePr>
          <p:nvPr/>
        </p:nvGraphicFramePr>
        <p:xfrm>
          <a:off x="5549518" y="4563484"/>
          <a:ext cx="2276700" cy="228457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Campo libero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16387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F360A9F0-CFA3-E9CC-C40D-1EAE0DECA5EB}"/>
              </a:ext>
            </a:extLst>
          </p:cNvPr>
          <p:cNvGraphicFramePr>
            <a:graphicFrameLocks noGrp="1"/>
          </p:cNvGraphicFramePr>
          <p:nvPr/>
        </p:nvGraphicFramePr>
        <p:xfrm>
          <a:off x="406594" y="1918597"/>
          <a:ext cx="1203112" cy="822674"/>
        </p:xfrm>
        <a:graphic>
          <a:graphicData uri="http://schemas.openxmlformats.org/drawingml/2006/table">
            <a:tbl>
              <a:tblPr/>
              <a:tblGrid>
                <a:gridCol w="1203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Lesione traumatica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6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Patologia naturale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</a:tbl>
          </a:graphicData>
        </a:graphic>
      </p:graphicFrame>
      <p:cxnSp>
        <p:nvCxnSpPr>
          <p:cNvPr id="2" name="Connettore 2 1">
            <a:extLst>
              <a:ext uri="{FF2B5EF4-FFF2-40B4-BE49-F238E27FC236}">
                <a16:creationId xmlns:a16="http://schemas.microsoft.com/office/drawing/2014/main" id="{34345974-4CEB-BFA4-CCB1-03BD10D00926}"/>
              </a:ext>
            </a:extLst>
          </p:cNvPr>
          <p:cNvCxnSpPr>
            <a:cxnSpLocks/>
          </p:cNvCxnSpPr>
          <p:nvPr/>
        </p:nvCxnSpPr>
        <p:spPr>
          <a:xfrm>
            <a:off x="1737310" y="2527260"/>
            <a:ext cx="439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64526F24-E7CC-4D33-195B-D104639D48EA}"/>
              </a:ext>
            </a:extLst>
          </p:cNvPr>
          <p:cNvGraphicFramePr>
            <a:graphicFrameLocks noGrp="1"/>
          </p:cNvGraphicFramePr>
          <p:nvPr/>
        </p:nvGraphicFramePr>
        <p:xfrm>
          <a:off x="2455605" y="264818"/>
          <a:ext cx="2276700" cy="4855649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692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Dilatazione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5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Ipertrofia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6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 err="1">
                          <a:latin typeface="Palatino Linotype" panose="02040502050505030304" pitchFamily="18" charset="0"/>
                        </a:rPr>
                        <a:t>Valvulopatia</a:t>
                      </a:r>
                      <a:endParaRPr lang="it-IT"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400715"/>
                  </a:ext>
                </a:extLst>
              </a:tr>
              <a:tr h="37045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Infarto recente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340609"/>
                  </a:ext>
                </a:extLst>
              </a:tr>
              <a:tr h="37045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Infarto vecchio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870229"/>
                  </a:ext>
                </a:extLst>
              </a:tr>
              <a:tr h="33076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Rottura di cuore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18761"/>
                  </a:ext>
                </a:extLst>
              </a:tr>
              <a:tr h="33076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Miocardiosclerosi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57266"/>
                  </a:ext>
                </a:extLst>
              </a:tr>
              <a:tr h="33076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Cardiopatia congenita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959966"/>
                  </a:ext>
                </a:extLst>
              </a:tr>
              <a:tr h="33076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Petecchie </a:t>
                      </a:r>
                      <a:r>
                        <a:rPr lang="it-IT" sz="1200" dirty="0" err="1">
                          <a:latin typeface="Palatino Linotype" panose="02040502050505030304" pitchFamily="18" charset="0"/>
                        </a:rPr>
                        <a:t>subpleuriche</a:t>
                      </a:r>
                      <a:endParaRPr lang="it-IT"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207915"/>
                  </a:ext>
                </a:extLst>
              </a:tr>
              <a:tr h="33076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Congestione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952611"/>
                  </a:ext>
                </a:extLst>
              </a:tr>
              <a:tr h="33076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Fibrosi </a:t>
                      </a:r>
                      <a:r>
                        <a:rPr lang="it-IT" sz="1200" dirty="0" err="1">
                          <a:latin typeface="Palatino Linotype" panose="02040502050505030304" pitchFamily="18" charset="0"/>
                        </a:rPr>
                        <a:t>subendocardica</a:t>
                      </a:r>
                      <a:endParaRPr lang="it-IT"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999785"/>
                  </a:ext>
                </a:extLst>
              </a:tr>
              <a:tr h="33076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Esiti di interventi chirurgici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6606184"/>
                  </a:ext>
                </a:extLst>
              </a:tr>
              <a:tr h="33076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Protesi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7894708"/>
                  </a:ext>
                </a:extLst>
              </a:tr>
              <a:tr h="33076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137618"/>
                  </a:ext>
                </a:extLst>
              </a:tr>
            </a:tbl>
          </a:graphicData>
        </a:graphic>
      </p:graphicFrame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1E7C0977-D62D-A346-756B-F13F6C4B3F16}"/>
              </a:ext>
            </a:extLst>
          </p:cNvPr>
          <p:cNvSpPr/>
          <p:nvPr/>
        </p:nvSpPr>
        <p:spPr>
          <a:xfrm rot="10800000">
            <a:off x="4941496" y="264816"/>
            <a:ext cx="69216" cy="48556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sz="1485"/>
          </a:p>
        </p:txBody>
      </p:sp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E729D380-3778-2FEC-7E0B-A9531728D3BF}"/>
              </a:ext>
            </a:extLst>
          </p:cNvPr>
          <p:cNvGraphicFramePr>
            <a:graphicFrameLocks noGrp="1"/>
          </p:cNvGraphicFramePr>
          <p:nvPr/>
        </p:nvGraphicFramePr>
        <p:xfrm>
          <a:off x="5326095" y="2581842"/>
          <a:ext cx="2276700" cy="411337"/>
        </p:xfrm>
        <a:graphic>
          <a:graphicData uri="http://schemas.openxmlformats.org/drawingml/2006/table">
            <a:tbl>
              <a:tblPr/>
              <a:tblGrid>
                <a:gridCol w="227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1599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Campo libero per ulteriori dettagli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6728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6B01-5C04-A908-CD06-B1386E600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2381250"/>
            <a:ext cx="9052560" cy="553998"/>
          </a:xfrm>
        </p:spPr>
        <p:txBody>
          <a:bodyPr/>
          <a:lstStyle/>
          <a:p>
            <a:r>
              <a:rPr lang="it-IT" sz="3600" dirty="0"/>
              <a:t>Divisione distretti corporei</a:t>
            </a:r>
          </a:p>
        </p:txBody>
      </p:sp>
    </p:spTree>
    <p:extLst>
      <p:ext uri="{BB962C8B-B14F-4D97-AF65-F5344CB8AC3E}">
        <p14:creationId xmlns:p14="http://schemas.microsoft.com/office/powerpoint/2010/main" val="10000959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562" y="14428"/>
            <a:ext cx="2293620" cy="2369820"/>
            <a:chOff x="116562" y="14428"/>
            <a:chExt cx="2293620" cy="2369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562" y="14428"/>
              <a:ext cx="2293263" cy="23697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392" y="163733"/>
              <a:ext cx="103989" cy="103989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3180186" y="14546"/>
            <a:ext cx="2056130" cy="2094864"/>
            <a:chOff x="3180186" y="14546"/>
            <a:chExt cx="2056130" cy="2094864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0186" y="14546"/>
              <a:ext cx="2055688" cy="194239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5727" y="1712307"/>
              <a:ext cx="505015" cy="3968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73149" y="1761027"/>
              <a:ext cx="799171" cy="32742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05046" y="1664634"/>
              <a:ext cx="271105" cy="3460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35146" y="1710998"/>
              <a:ext cx="725042" cy="3756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26644" y="1945431"/>
              <a:ext cx="621053" cy="1513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40042" y="1934954"/>
              <a:ext cx="103989" cy="10398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83141" y="1974506"/>
              <a:ext cx="103989" cy="1039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89440" y="470490"/>
              <a:ext cx="1060973" cy="1460281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62A70C3-A070-554B-E032-5AED06680558}"/>
                  </a:ext>
                </a:extLst>
              </p14:cNvPr>
              <p14:cNvContentPartPr/>
              <p14:nvPr/>
            </p14:nvContentPartPr>
            <p14:xfrm>
              <a:off x="4257436" y="48247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62A70C3-A070-554B-E032-5AED0668055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39796" y="46483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93A7BDD-51B5-F815-A60D-51FC42897AC6}"/>
                  </a:ext>
                </a:extLst>
              </p14:cNvPr>
              <p14:cNvContentPartPr/>
              <p14:nvPr/>
            </p14:nvContentPartPr>
            <p14:xfrm>
              <a:off x="4208116" y="801436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93A7BDD-51B5-F815-A60D-51FC42897AC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90476" y="7837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F798D8F-AF87-5FC3-1436-3AE5BCA3121A}"/>
                  </a:ext>
                </a:extLst>
              </p14:cNvPr>
              <p14:cNvContentPartPr/>
              <p14:nvPr/>
            </p14:nvContentPartPr>
            <p14:xfrm>
              <a:off x="4578916" y="103903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F798D8F-AF87-5FC3-1436-3AE5BCA3121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61276" y="102103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7C4EDAE-806A-A615-E33B-DDFAF6EBBBB2}"/>
                  </a:ext>
                </a:extLst>
              </p14:cNvPr>
              <p14:cNvContentPartPr/>
              <p14:nvPr/>
            </p14:nvContentPartPr>
            <p14:xfrm>
              <a:off x="3859996" y="10581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7C4EDAE-806A-A615-E33B-DDFAF6EBBBB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41996" y="104047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F327852-C295-1AB0-96AF-63F70FCF4729}"/>
                  </a:ext>
                </a:extLst>
              </p14:cNvPr>
              <p14:cNvContentPartPr/>
              <p14:nvPr/>
            </p14:nvContentPartPr>
            <p14:xfrm>
              <a:off x="4172476" y="116683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F327852-C295-1AB0-96AF-63F70FCF47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4476" y="114883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8D91670-1D96-E0C8-9E73-074C62EF1D12}"/>
                  </a:ext>
                </a:extLst>
              </p14:cNvPr>
              <p14:cNvContentPartPr/>
              <p14:nvPr/>
            </p14:nvContentPartPr>
            <p14:xfrm>
              <a:off x="4534996" y="126331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8D91670-1D96-E0C8-9E73-074C62EF1D1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16996" y="124567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B1BCCD3-A9D4-7FB5-99AE-991EA8B6F3F1}"/>
                  </a:ext>
                </a:extLst>
              </p14:cNvPr>
              <p14:cNvContentPartPr/>
              <p14:nvPr/>
            </p14:nvContentPartPr>
            <p14:xfrm>
              <a:off x="3919396" y="126403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B1BCCD3-A9D4-7FB5-99AE-991EA8B6F3F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01756" y="12463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F3C9DFB-5B3E-A1F3-A9B8-ECB0E1B88DDC}"/>
                  </a:ext>
                </a:extLst>
              </p14:cNvPr>
              <p14:cNvContentPartPr/>
              <p14:nvPr/>
            </p14:nvContentPartPr>
            <p14:xfrm>
              <a:off x="4217836" y="151027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F3C9DFB-5B3E-A1F3-A9B8-ECB0E1B88D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00196" y="149227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1DE92E0-C474-3F51-F350-725B9CCB232D}"/>
                  </a:ext>
                </a:extLst>
              </p14:cNvPr>
              <p14:cNvContentPartPr/>
              <p14:nvPr/>
            </p14:nvContentPartPr>
            <p14:xfrm>
              <a:off x="4556956" y="15959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1DE92E0-C474-3F51-F350-725B9CCB232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39316" y="157831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DA41E16-CEEF-4DEF-3B6E-9E81C018D7D0}"/>
                  </a:ext>
                </a:extLst>
              </p14:cNvPr>
              <p14:cNvContentPartPr/>
              <p14:nvPr/>
            </p14:nvContentPartPr>
            <p14:xfrm>
              <a:off x="4207036" y="181303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DA41E16-CEEF-4DEF-3B6E-9E81C018D7D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89396" y="17953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7073659-62A9-67A5-41BC-B036D3595841}"/>
                  </a:ext>
                </a:extLst>
              </p14:cNvPr>
              <p14:cNvContentPartPr/>
              <p14:nvPr/>
            </p14:nvContentPartPr>
            <p14:xfrm>
              <a:off x="3828676" y="1578316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7073659-62A9-67A5-41BC-B036D359584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11036" y="1560676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919556" y="81747"/>
            <a:ext cx="4744720" cy="2595245"/>
            <a:chOff x="2919556" y="81747"/>
            <a:chExt cx="4744720" cy="259524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19556" y="81747"/>
              <a:ext cx="4744473" cy="230242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9094" y="2032133"/>
              <a:ext cx="1575554" cy="64436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1522" y="1832537"/>
              <a:ext cx="2327838" cy="5401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8080" y="1995461"/>
              <a:ext cx="1451658" cy="43717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17756" y="2078495"/>
              <a:ext cx="1424939" cy="36199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87410" y="1680088"/>
              <a:ext cx="2274140" cy="55399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03246" y="2269971"/>
              <a:ext cx="716922" cy="1715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97523" y="2233825"/>
              <a:ext cx="235743" cy="1055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42301" y="2074828"/>
              <a:ext cx="1843253" cy="17916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05590" y="1952242"/>
              <a:ext cx="575214" cy="2904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52937" y="425670"/>
              <a:ext cx="1017103" cy="34811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99481" y="547733"/>
              <a:ext cx="714041" cy="2302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99785" y="138586"/>
              <a:ext cx="1473659" cy="23548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45662" y="154826"/>
              <a:ext cx="1712809" cy="2834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31010" y="785050"/>
              <a:ext cx="4151558" cy="125730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62AEE81-8952-5710-3F60-26DF1374B2AB}"/>
                  </a:ext>
                </a:extLst>
              </p14:cNvPr>
              <p14:cNvContentPartPr/>
              <p14:nvPr/>
            </p14:nvContentPartPr>
            <p14:xfrm>
              <a:off x="6359697" y="1627497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62AEE81-8952-5710-3F60-26DF1374B2A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42057" y="16098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0F957D7-6058-5BD5-7126-DA0C17845224}"/>
                  </a:ext>
                </a:extLst>
              </p14:cNvPr>
              <p14:cNvContentPartPr/>
              <p14:nvPr/>
            </p14:nvContentPartPr>
            <p14:xfrm>
              <a:off x="5686137" y="1709577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0F957D7-6058-5BD5-7126-DA0C1784522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68137" y="16915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30737DE-AA82-BB83-3D6A-EE4123769780}"/>
                  </a:ext>
                </a:extLst>
              </p14:cNvPr>
              <p14:cNvContentPartPr/>
              <p14:nvPr/>
            </p14:nvContentPartPr>
            <p14:xfrm>
              <a:off x="5496057" y="1155537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30737DE-AA82-BB83-3D6A-EE412376978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78057" y="11375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9D11A56-68AD-84BC-A7AC-CD3C71EF51DE}"/>
                  </a:ext>
                </a:extLst>
              </p14:cNvPr>
              <p14:cNvContentPartPr/>
              <p14:nvPr/>
            </p14:nvContentPartPr>
            <p14:xfrm>
              <a:off x="5078817" y="1361097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9D11A56-68AD-84BC-A7AC-CD3C71EF51D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60817" y="13430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285473C-179D-FB19-09BB-FB6C953B0F0F}"/>
                  </a:ext>
                </a:extLst>
              </p14:cNvPr>
              <p14:cNvContentPartPr/>
              <p14:nvPr/>
            </p14:nvContentPartPr>
            <p14:xfrm>
              <a:off x="4635657" y="1146177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285473C-179D-FB19-09BB-FB6C953B0F0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17657" y="11281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2D25926-061A-0BFB-E99E-0374016B7DCF}"/>
                  </a:ext>
                </a:extLst>
              </p14:cNvPr>
              <p14:cNvContentPartPr/>
              <p14:nvPr/>
            </p14:nvContentPartPr>
            <p14:xfrm>
              <a:off x="4432977" y="1634697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2D25926-061A-0BFB-E99E-0374016B7DC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15337" y="16166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D87E0D3-5785-346C-318D-B931223D0329}"/>
                  </a:ext>
                </a:extLst>
              </p14:cNvPr>
              <p14:cNvContentPartPr/>
              <p14:nvPr/>
            </p14:nvContentPartPr>
            <p14:xfrm>
              <a:off x="3725577" y="1621017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D87E0D3-5785-346C-318D-B931223D032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07577" y="160301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831019" y="135967"/>
            <a:ext cx="2100580" cy="2501900"/>
            <a:chOff x="2831019" y="135967"/>
            <a:chExt cx="2100580" cy="25019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1019" y="135967"/>
              <a:ext cx="2100215" cy="247504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1416" y="2153148"/>
              <a:ext cx="540639" cy="484584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564CD46-0A54-E3C2-E291-EB04B976F5CD}"/>
                  </a:ext>
                </a:extLst>
              </p14:cNvPr>
              <p14:cNvContentPartPr/>
              <p14:nvPr/>
            </p14:nvContentPartPr>
            <p14:xfrm>
              <a:off x="3710457" y="1224657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564CD46-0A54-E3C2-E291-EB04B976F5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92457" y="120701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14A3EAB-6259-949D-0F8E-1C0A3CFC7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628650"/>
            <a:ext cx="3887153" cy="418052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19903996-DCB7-E60D-891C-5F17EF177180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415355"/>
          <a:ext cx="1600200" cy="365695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6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CONNOTATI</a:t>
                      </a:r>
                      <a:endParaRPr sz="1200" b="1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19AD2A6B-9345-06C9-2F19-5209F635C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677772"/>
              </p:ext>
            </p:extLst>
          </p:nvPr>
        </p:nvGraphicFramePr>
        <p:xfrm>
          <a:off x="228600" y="933450"/>
          <a:ext cx="1600200" cy="3952183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8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OCCHI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NASO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ORECCHIE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148381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BOCCA/DENTI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52164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LABBRA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756901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MENTO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591500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PELI DEL CAPO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3607239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BC888156-221A-7447-9C86-677B2BFA8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443819"/>
              </p:ext>
            </p:extLst>
          </p:nvPr>
        </p:nvGraphicFramePr>
        <p:xfrm>
          <a:off x="1954530" y="2990850"/>
          <a:ext cx="1173480" cy="985933"/>
        </p:xfrm>
        <a:graphic>
          <a:graphicData uri="http://schemas.openxmlformats.org/drawingml/2006/table">
            <a:tbl>
              <a:tblPr/>
              <a:tblGrid>
                <a:gridCol w="1173480">
                  <a:extLst>
                    <a:ext uri="{9D8B030D-6E8A-4147-A177-3AD203B41FA5}">
                      <a16:colId xmlns:a16="http://schemas.microsoft.com/office/drawing/2014/main" val="1209705134"/>
                    </a:ext>
                  </a:extLst>
                </a:gridCol>
              </a:tblGrid>
              <a:tr h="3786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CARATTERISTICHE DISTINTIVE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67366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1561633"/>
                  </a:ext>
                </a:extLst>
              </a:tr>
            </a:tbl>
          </a:graphicData>
        </a:graphic>
      </p:graphicFrame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70AAF6E-64AD-6449-93E2-81A90C7A695D}"/>
              </a:ext>
            </a:extLst>
          </p:cNvPr>
          <p:cNvCxnSpPr/>
          <p:nvPr/>
        </p:nvCxnSpPr>
        <p:spPr>
          <a:xfrm>
            <a:off x="1600200" y="321945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1892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403353" y="129681"/>
            <a:ext cx="2100580" cy="2532380"/>
            <a:chOff x="3403353" y="129681"/>
            <a:chExt cx="2100580" cy="25323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3353" y="129681"/>
              <a:ext cx="2100215" cy="247504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10542" y="2381033"/>
              <a:ext cx="103989" cy="1039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8523" y="2420062"/>
              <a:ext cx="103989" cy="1039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5874" y="2327074"/>
              <a:ext cx="317206" cy="334494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D293CE7-178C-E2BE-2D60-2A505F444963}"/>
                  </a:ext>
                </a:extLst>
              </p14:cNvPr>
              <p14:cNvContentPartPr/>
              <p14:nvPr/>
            </p14:nvContentPartPr>
            <p14:xfrm>
              <a:off x="4699377" y="124661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D293CE7-178C-E2BE-2D60-2A505F44496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1737" y="122861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775566" y="291095"/>
            <a:ext cx="2448560" cy="2311400"/>
            <a:chOff x="3775566" y="291095"/>
            <a:chExt cx="2448560" cy="23114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0418" y="320633"/>
              <a:ext cx="2217300" cy="21502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5566" y="2126692"/>
              <a:ext cx="638341" cy="4460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22453" y="2090282"/>
              <a:ext cx="1051417" cy="50422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991495" y="291095"/>
              <a:ext cx="2232025" cy="2311400"/>
            </a:xfrm>
            <a:custGeom>
              <a:avLst/>
              <a:gdLst/>
              <a:ahLst/>
              <a:cxnLst/>
              <a:rect l="l" t="t" r="r" b="b"/>
              <a:pathLst>
                <a:path w="2232025" h="2311400">
                  <a:moveTo>
                    <a:pt x="1277981" y="0"/>
                  </a:moveTo>
                  <a:lnTo>
                    <a:pt x="1252030" y="0"/>
                  </a:lnTo>
                  <a:lnTo>
                    <a:pt x="1245207" y="63500"/>
                  </a:lnTo>
                  <a:lnTo>
                    <a:pt x="1240102" y="152400"/>
                  </a:lnTo>
                  <a:lnTo>
                    <a:pt x="1238867" y="203200"/>
                  </a:lnTo>
                  <a:lnTo>
                    <a:pt x="1236418" y="279400"/>
                  </a:lnTo>
                  <a:lnTo>
                    <a:pt x="1235805" y="292100"/>
                  </a:lnTo>
                  <a:lnTo>
                    <a:pt x="1229673" y="406400"/>
                  </a:lnTo>
                  <a:lnTo>
                    <a:pt x="1228455" y="431800"/>
                  </a:lnTo>
                  <a:lnTo>
                    <a:pt x="1227816" y="457200"/>
                  </a:lnTo>
                  <a:lnTo>
                    <a:pt x="1221082" y="596900"/>
                  </a:lnTo>
                  <a:lnTo>
                    <a:pt x="1217405" y="660400"/>
                  </a:lnTo>
                  <a:lnTo>
                    <a:pt x="1216779" y="673100"/>
                  </a:lnTo>
                  <a:lnTo>
                    <a:pt x="1212955" y="723900"/>
                  </a:lnTo>
                  <a:lnTo>
                    <a:pt x="1206812" y="812800"/>
                  </a:lnTo>
                  <a:lnTo>
                    <a:pt x="1202499" y="914400"/>
                  </a:lnTo>
                  <a:lnTo>
                    <a:pt x="1200044" y="965200"/>
                  </a:lnTo>
                  <a:lnTo>
                    <a:pt x="1198192" y="1054100"/>
                  </a:lnTo>
                  <a:lnTo>
                    <a:pt x="1198295" y="1117600"/>
                  </a:lnTo>
                  <a:lnTo>
                    <a:pt x="1198808" y="1181100"/>
                  </a:lnTo>
                  <a:lnTo>
                    <a:pt x="1200818" y="1244600"/>
                  </a:lnTo>
                  <a:lnTo>
                    <a:pt x="1203739" y="1295400"/>
                  </a:lnTo>
                  <a:lnTo>
                    <a:pt x="1204987" y="1308100"/>
                  </a:lnTo>
                  <a:lnTo>
                    <a:pt x="1206232" y="1333500"/>
                  </a:lnTo>
                  <a:lnTo>
                    <a:pt x="1207116" y="1346200"/>
                  </a:lnTo>
                  <a:lnTo>
                    <a:pt x="1207848" y="1371600"/>
                  </a:lnTo>
                  <a:lnTo>
                    <a:pt x="1208639" y="1384300"/>
                  </a:lnTo>
                  <a:lnTo>
                    <a:pt x="1214791" y="1524000"/>
                  </a:lnTo>
                  <a:lnTo>
                    <a:pt x="1216401" y="1549400"/>
                  </a:lnTo>
                  <a:lnTo>
                    <a:pt x="1218390" y="1574800"/>
                  </a:lnTo>
                  <a:lnTo>
                    <a:pt x="1220626" y="1587500"/>
                  </a:lnTo>
                  <a:lnTo>
                    <a:pt x="1222978" y="1612900"/>
                  </a:lnTo>
                  <a:lnTo>
                    <a:pt x="1230315" y="1689100"/>
                  </a:lnTo>
                  <a:lnTo>
                    <a:pt x="1234606" y="1752600"/>
                  </a:lnTo>
                  <a:lnTo>
                    <a:pt x="1236477" y="1765300"/>
                  </a:lnTo>
                  <a:lnTo>
                    <a:pt x="1242594" y="1841500"/>
                  </a:lnTo>
                  <a:lnTo>
                    <a:pt x="1248267" y="1905000"/>
                  </a:lnTo>
                  <a:lnTo>
                    <a:pt x="1250707" y="1943100"/>
                  </a:lnTo>
                  <a:lnTo>
                    <a:pt x="1253035" y="1968500"/>
                  </a:lnTo>
                  <a:lnTo>
                    <a:pt x="1255441" y="2006600"/>
                  </a:lnTo>
                  <a:lnTo>
                    <a:pt x="1258114" y="2032000"/>
                  </a:lnTo>
                  <a:lnTo>
                    <a:pt x="1260010" y="2044700"/>
                  </a:lnTo>
                  <a:lnTo>
                    <a:pt x="1265462" y="2082800"/>
                  </a:lnTo>
                  <a:lnTo>
                    <a:pt x="1271290" y="2120900"/>
                  </a:lnTo>
                  <a:lnTo>
                    <a:pt x="1282362" y="2171699"/>
                  </a:lnTo>
                  <a:lnTo>
                    <a:pt x="1288332" y="2209799"/>
                  </a:lnTo>
                  <a:lnTo>
                    <a:pt x="1291879" y="2247899"/>
                  </a:lnTo>
                  <a:lnTo>
                    <a:pt x="1293999" y="2285999"/>
                  </a:lnTo>
                  <a:lnTo>
                    <a:pt x="1295689" y="2311399"/>
                  </a:lnTo>
                  <a:lnTo>
                    <a:pt x="1321476" y="2311399"/>
                  </a:lnTo>
                  <a:lnTo>
                    <a:pt x="1319900" y="2273299"/>
                  </a:lnTo>
                  <a:lnTo>
                    <a:pt x="1317711" y="2247899"/>
                  </a:lnTo>
                  <a:lnTo>
                    <a:pt x="1314066" y="2209799"/>
                  </a:lnTo>
                  <a:lnTo>
                    <a:pt x="1308121" y="2171699"/>
                  </a:lnTo>
                  <a:lnTo>
                    <a:pt x="1302785" y="2133599"/>
                  </a:lnTo>
                  <a:lnTo>
                    <a:pt x="1291304" y="2082800"/>
                  </a:lnTo>
                  <a:lnTo>
                    <a:pt x="1284177" y="2032000"/>
                  </a:lnTo>
                  <a:lnTo>
                    <a:pt x="1274378" y="1905000"/>
                  </a:lnTo>
                  <a:lnTo>
                    <a:pt x="1268694" y="1828800"/>
                  </a:lnTo>
                  <a:lnTo>
                    <a:pt x="1262533" y="1765300"/>
                  </a:lnTo>
                  <a:lnTo>
                    <a:pt x="1260721" y="1739900"/>
                  </a:lnTo>
                  <a:lnTo>
                    <a:pt x="1256417" y="1689100"/>
                  </a:lnTo>
                  <a:lnTo>
                    <a:pt x="1249019" y="1612900"/>
                  </a:lnTo>
                  <a:lnTo>
                    <a:pt x="1246675" y="1587500"/>
                  </a:lnTo>
                  <a:lnTo>
                    <a:pt x="1244463" y="1562100"/>
                  </a:lnTo>
                  <a:lnTo>
                    <a:pt x="1242509" y="1549400"/>
                  </a:lnTo>
                  <a:lnTo>
                    <a:pt x="1240938" y="1524000"/>
                  </a:lnTo>
                  <a:lnTo>
                    <a:pt x="1234810" y="1384300"/>
                  </a:lnTo>
                  <a:lnTo>
                    <a:pt x="1234027" y="1371600"/>
                  </a:lnTo>
                  <a:lnTo>
                    <a:pt x="1233293" y="1346200"/>
                  </a:lnTo>
                  <a:lnTo>
                    <a:pt x="1232389" y="1320800"/>
                  </a:lnTo>
                  <a:lnTo>
                    <a:pt x="1231097" y="1308100"/>
                  </a:lnTo>
                  <a:lnTo>
                    <a:pt x="1229889" y="1282700"/>
                  </a:lnTo>
                  <a:lnTo>
                    <a:pt x="1226981" y="1231900"/>
                  </a:lnTo>
                  <a:lnTo>
                    <a:pt x="1224997" y="1181100"/>
                  </a:lnTo>
                  <a:lnTo>
                    <a:pt x="1224487" y="1117600"/>
                  </a:lnTo>
                  <a:lnTo>
                    <a:pt x="1224385" y="1054100"/>
                  </a:lnTo>
                  <a:lnTo>
                    <a:pt x="1226216" y="977900"/>
                  </a:lnTo>
                  <a:lnTo>
                    <a:pt x="1228674" y="914400"/>
                  </a:lnTo>
                  <a:lnTo>
                    <a:pt x="1232955" y="812800"/>
                  </a:lnTo>
                  <a:lnTo>
                    <a:pt x="1239090" y="723900"/>
                  </a:lnTo>
                  <a:lnTo>
                    <a:pt x="1242941" y="673100"/>
                  </a:lnTo>
                  <a:lnTo>
                    <a:pt x="1243542" y="660400"/>
                  </a:lnTo>
                  <a:lnTo>
                    <a:pt x="1247232" y="596900"/>
                  </a:lnTo>
                  <a:lnTo>
                    <a:pt x="1254004" y="457200"/>
                  </a:lnTo>
                  <a:lnTo>
                    <a:pt x="1254592" y="431800"/>
                  </a:lnTo>
                  <a:lnTo>
                    <a:pt x="1255830" y="406400"/>
                  </a:lnTo>
                  <a:lnTo>
                    <a:pt x="1261977" y="292100"/>
                  </a:lnTo>
                  <a:lnTo>
                    <a:pt x="1262592" y="279400"/>
                  </a:lnTo>
                  <a:lnTo>
                    <a:pt x="1265054" y="203200"/>
                  </a:lnTo>
                  <a:lnTo>
                    <a:pt x="1266275" y="152400"/>
                  </a:lnTo>
                  <a:lnTo>
                    <a:pt x="1271299" y="63500"/>
                  </a:lnTo>
                  <a:lnTo>
                    <a:pt x="1277981" y="0"/>
                  </a:lnTo>
                  <a:close/>
                </a:path>
                <a:path w="2232025" h="2311400">
                  <a:moveTo>
                    <a:pt x="625408" y="2032000"/>
                  </a:moveTo>
                  <a:lnTo>
                    <a:pt x="597603" y="2032000"/>
                  </a:lnTo>
                  <a:lnTo>
                    <a:pt x="602400" y="2044700"/>
                  </a:lnTo>
                  <a:lnTo>
                    <a:pt x="612663" y="2070100"/>
                  </a:lnTo>
                  <a:lnTo>
                    <a:pt x="627252" y="2082800"/>
                  </a:lnTo>
                  <a:lnTo>
                    <a:pt x="644808" y="2082800"/>
                  </a:lnTo>
                  <a:lnTo>
                    <a:pt x="663972" y="2095500"/>
                  </a:lnTo>
                  <a:lnTo>
                    <a:pt x="776076" y="2095500"/>
                  </a:lnTo>
                  <a:lnTo>
                    <a:pt x="806033" y="2082800"/>
                  </a:lnTo>
                  <a:lnTo>
                    <a:pt x="833840" y="2070100"/>
                  </a:lnTo>
                  <a:lnTo>
                    <a:pt x="654197" y="2070100"/>
                  </a:lnTo>
                  <a:lnTo>
                    <a:pt x="642068" y="2057400"/>
                  </a:lnTo>
                  <a:lnTo>
                    <a:pt x="632821" y="2044700"/>
                  </a:lnTo>
                  <a:lnTo>
                    <a:pt x="626725" y="2044700"/>
                  </a:lnTo>
                  <a:lnTo>
                    <a:pt x="625408" y="2032000"/>
                  </a:lnTo>
                  <a:close/>
                </a:path>
                <a:path w="2232025" h="2311400">
                  <a:moveTo>
                    <a:pt x="923944" y="2019300"/>
                  </a:moveTo>
                  <a:lnTo>
                    <a:pt x="879780" y="2019300"/>
                  </a:lnTo>
                  <a:lnTo>
                    <a:pt x="869236" y="2032000"/>
                  </a:lnTo>
                  <a:lnTo>
                    <a:pt x="858256" y="2032000"/>
                  </a:lnTo>
                  <a:lnTo>
                    <a:pt x="846937" y="2044700"/>
                  </a:lnTo>
                  <a:lnTo>
                    <a:pt x="824151" y="2044700"/>
                  </a:lnTo>
                  <a:lnTo>
                    <a:pt x="798519" y="2057400"/>
                  </a:lnTo>
                  <a:lnTo>
                    <a:pt x="771192" y="2070100"/>
                  </a:lnTo>
                  <a:lnTo>
                    <a:pt x="858587" y="2070100"/>
                  </a:lnTo>
                  <a:lnTo>
                    <a:pt x="870771" y="2057400"/>
                  </a:lnTo>
                  <a:lnTo>
                    <a:pt x="882749" y="2057400"/>
                  </a:lnTo>
                  <a:lnTo>
                    <a:pt x="894418" y="2044700"/>
                  </a:lnTo>
                  <a:lnTo>
                    <a:pt x="905671" y="2032000"/>
                  </a:lnTo>
                  <a:lnTo>
                    <a:pt x="923944" y="2019300"/>
                  </a:lnTo>
                  <a:close/>
                </a:path>
                <a:path w="2232025" h="2311400">
                  <a:moveTo>
                    <a:pt x="619241" y="2019300"/>
                  </a:moveTo>
                  <a:lnTo>
                    <a:pt x="586642" y="2019300"/>
                  </a:lnTo>
                  <a:lnTo>
                    <a:pt x="592754" y="2032000"/>
                  </a:lnTo>
                  <a:lnTo>
                    <a:pt x="624488" y="2032000"/>
                  </a:lnTo>
                  <a:lnTo>
                    <a:pt x="619241" y="2019300"/>
                  </a:lnTo>
                  <a:close/>
                </a:path>
                <a:path w="2232025" h="2311400">
                  <a:moveTo>
                    <a:pt x="582436" y="1955800"/>
                  </a:moveTo>
                  <a:lnTo>
                    <a:pt x="555253" y="1955800"/>
                  </a:lnTo>
                  <a:lnTo>
                    <a:pt x="558025" y="1968500"/>
                  </a:lnTo>
                  <a:lnTo>
                    <a:pt x="560956" y="1968500"/>
                  </a:lnTo>
                  <a:lnTo>
                    <a:pt x="566547" y="1993900"/>
                  </a:lnTo>
                  <a:lnTo>
                    <a:pt x="574476" y="2006600"/>
                  </a:lnTo>
                  <a:lnTo>
                    <a:pt x="580228" y="2019300"/>
                  </a:lnTo>
                  <a:lnTo>
                    <a:pt x="612750" y="2019300"/>
                  </a:lnTo>
                  <a:lnTo>
                    <a:pt x="606441" y="2006600"/>
                  </a:lnTo>
                  <a:lnTo>
                    <a:pt x="601187" y="2006600"/>
                  </a:lnTo>
                  <a:lnTo>
                    <a:pt x="597860" y="1993900"/>
                  </a:lnTo>
                  <a:lnTo>
                    <a:pt x="591056" y="1981200"/>
                  </a:lnTo>
                  <a:lnTo>
                    <a:pt x="585290" y="1968500"/>
                  </a:lnTo>
                  <a:lnTo>
                    <a:pt x="582436" y="1955800"/>
                  </a:lnTo>
                  <a:close/>
                </a:path>
                <a:path w="2232025" h="2311400">
                  <a:moveTo>
                    <a:pt x="1016014" y="1752600"/>
                  </a:moveTo>
                  <a:lnTo>
                    <a:pt x="1005809" y="1752600"/>
                  </a:lnTo>
                  <a:lnTo>
                    <a:pt x="999724" y="1765300"/>
                  </a:lnTo>
                  <a:lnTo>
                    <a:pt x="999446" y="1765300"/>
                  </a:lnTo>
                  <a:lnTo>
                    <a:pt x="996428" y="1816100"/>
                  </a:lnTo>
                  <a:lnTo>
                    <a:pt x="990232" y="1866900"/>
                  </a:lnTo>
                  <a:lnTo>
                    <a:pt x="979302" y="1905000"/>
                  </a:lnTo>
                  <a:lnTo>
                    <a:pt x="962084" y="1943100"/>
                  </a:lnTo>
                  <a:lnTo>
                    <a:pt x="925905" y="1981200"/>
                  </a:lnTo>
                  <a:lnTo>
                    <a:pt x="913329" y="1993900"/>
                  </a:lnTo>
                  <a:lnTo>
                    <a:pt x="906200" y="2006600"/>
                  </a:lnTo>
                  <a:lnTo>
                    <a:pt x="889789" y="2019300"/>
                  </a:lnTo>
                  <a:lnTo>
                    <a:pt x="930325" y="2019300"/>
                  </a:lnTo>
                  <a:lnTo>
                    <a:pt x="944991" y="2006600"/>
                  </a:lnTo>
                  <a:lnTo>
                    <a:pt x="959040" y="1981200"/>
                  </a:lnTo>
                  <a:lnTo>
                    <a:pt x="971867" y="1968500"/>
                  </a:lnTo>
                  <a:lnTo>
                    <a:pt x="982866" y="1955800"/>
                  </a:lnTo>
                  <a:lnTo>
                    <a:pt x="1003995" y="1917700"/>
                  </a:lnTo>
                  <a:lnTo>
                    <a:pt x="1016426" y="1866900"/>
                  </a:lnTo>
                  <a:lnTo>
                    <a:pt x="1022765" y="1816100"/>
                  </a:lnTo>
                  <a:lnTo>
                    <a:pt x="1013207" y="1816100"/>
                  </a:lnTo>
                  <a:lnTo>
                    <a:pt x="1012706" y="1803400"/>
                  </a:lnTo>
                  <a:lnTo>
                    <a:pt x="1013097" y="1790700"/>
                  </a:lnTo>
                  <a:lnTo>
                    <a:pt x="1015205" y="1765300"/>
                  </a:lnTo>
                  <a:lnTo>
                    <a:pt x="1016014" y="1752600"/>
                  </a:lnTo>
                  <a:close/>
                </a:path>
                <a:path w="2232025" h="2311400">
                  <a:moveTo>
                    <a:pt x="778023" y="1587500"/>
                  </a:moveTo>
                  <a:lnTo>
                    <a:pt x="706058" y="1587500"/>
                  </a:lnTo>
                  <a:lnTo>
                    <a:pt x="695700" y="1600200"/>
                  </a:lnTo>
                  <a:lnTo>
                    <a:pt x="651879" y="1625600"/>
                  </a:lnTo>
                  <a:lnTo>
                    <a:pt x="632784" y="1638300"/>
                  </a:lnTo>
                  <a:lnTo>
                    <a:pt x="616383" y="1651000"/>
                  </a:lnTo>
                  <a:lnTo>
                    <a:pt x="602457" y="1676400"/>
                  </a:lnTo>
                  <a:lnTo>
                    <a:pt x="591320" y="1689100"/>
                  </a:lnTo>
                  <a:lnTo>
                    <a:pt x="579732" y="1714500"/>
                  </a:lnTo>
                  <a:lnTo>
                    <a:pt x="568535" y="1727200"/>
                  </a:lnTo>
                  <a:lnTo>
                    <a:pt x="558571" y="1752600"/>
                  </a:lnTo>
                  <a:lnTo>
                    <a:pt x="548751" y="1790700"/>
                  </a:lnTo>
                  <a:lnTo>
                    <a:pt x="544132" y="1816100"/>
                  </a:lnTo>
                  <a:lnTo>
                    <a:pt x="542953" y="1854200"/>
                  </a:lnTo>
                  <a:lnTo>
                    <a:pt x="543454" y="1879600"/>
                  </a:lnTo>
                  <a:lnTo>
                    <a:pt x="544352" y="1892300"/>
                  </a:lnTo>
                  <a:lnTo>
                    <a:pt x="546079" y="1917700"/>
                  </a:lnTo>
                  <a:lnTo>
                    <a:pt x="548385" y="1930400"/>
                  </a:lnTo>
                  <a:lnTo>
                    <a:pt x="551025" y="1943100"/>
                  </a:lnTo>
                  <a:lnTo>
                    <a:pt x="552849" y="1955800"/>
                  </a:lnTo>
                  <a:lnTo>
                    <a:pt x="580010" y="1955800"/>
                  </a:lnTo>
                  <a:lnTo>
                    <a:pt x="578102" y="1943100"/>
                  </a:lnTo>
                  <a:lnTo>
                    <a:pt x="576803" y="1943100"/>
                  </a:lnTo>
                  <a:lnTo>
                    <a:pt x="574266" y="1930400"/>
                  </a:lnTo>
                  <a:lnTo>
                    <a:pt x="572080" y="1905000"/>
                  </a:lnTo>
                  <a:lnTo>
                    <a:pt x="570465" y="1892300"/>
                  </a:lnTo>
                  <a:lnTo>
                    <a:pt x="569640" y="1879600"/>
                  </a:lnTo>
                  <a:lnTo>
                    <a:pt x="570373" y="1816100"/>
                  </a:lnTo>
                  <a:lnTo>
                    <a:pt x="582763" y="1765300"/>
                  </a:lnTo>
                  <a:lnTo>
                    <a:pt x="602353" y="1727200"/>
                  </a:lnTo>
                  <a:lnTo>
                    <a:pt x="613836" y="1701800"/>
                  </a:lnTo>
                  <a:lnTo>
                    <a:pt x="625440" y="1689100"/>
                  </a:lnTo>
                  <a:lnTo>
                    <a:pt x="637064" y="1663700"/>
                  </a:lnTo>
                  <a:lnTo>
                    <a:pt x="650471" y="1651000"/>
                  </a:lnTo>
                  <a:lnTo>
                    <a:pt x="666502" y="1638300"/>
                  </a:lnTo>
                  <a:lnTo>
                    <a:pt x="686000" y="1625600"/>
                  </a:lnTo>
                  <a:lnTo>
                    <a:pt x="707948" y="1625600"/>
                  </a:lnTo>
                  <a:lnTo>
                    <a:pt x="719199" y="1612900"/>
                  </a:lnTo>
                  <a:lnTo>
                    <a:pt x="730349" y="1612900"/>
                  </a:lnTo>
                  <a:lnTo>
                    <a:pt x="753238" y="1600200"/>
                  </a:lnTo>
                  <a:lnTo>
                    <a:pt x="778023" y="1587500"/>
                  </a:lnTo>
                  <a:close/>
                </a:path>
                <a:path w="2232025" h="2311400">
                  <a:moveTo>
                    <a:pt x="952417" y="1600200"/>
                  </a:moveTo>
                  <a:lnTo>
                    <a:pt x="897749" y="1600200"/>
                  </a:lnTo>
                  <a:lnTo>
                    <a:pt x="911739" y="1612900"/>
                  </a:lnTo>
                  <a:lnTo>
                    <a:pt x="924858" y="1612900"/>
                  </a:lnTo>
                  <a:lnTo>
                    <a:pt x="938029" y="1625600"/>
                  </a:lnTo>
                  <a:lnTo>
                    <a:pt x="952177" y="1638300"/>
                  </a:lnTo>
                  <a:lnTo>
                    <a:pt x="966509" y="1651000"/>
                  </a:lnTo>
                  <a:lnTo>
                    <a:pt x="977692" y="1663700"/>
                  </a:lnTo>
                  <a:lnTo>
                    <a:pt x="985493" y="1689100"/>
                  </a:lnTo>
                  <a:lnTo>
                    <a:pt x="989683" y="1701800"/>
                  </a:lnTo>
                  <a:lnTo>
                    <a:pt x="990466" y="1739900"/>
                  </a:lnTo>
                  <a:lnTo>
                    <a:pt x="988744" y="1765300"/>
                  </a:lnTo>
                  <a:lnTo>
                    <a:pt x="986715" y="1790700"/>
                  </a:lnTo>
                  <a:lnTo>
                    <a:pt x="986576" y="1803400"/>
                  </a:lnTo>
                  <a:lnTo>
                    <a:pt x="987077" y="1816100"/>
                  </a:lnTo>
                  <a:lnTo>
                    <a:pt x="996428" y="1816100"/>
                  </a:lnTo>
                  <a:lnTo>
                    <a:pt x="999446" y="1765300"/>
                  </a:lnTo>
                  <a:lnTo>
                    <a:pt x="999724" y="1765300"/>
                  </a:lnTo>
                  <a:lnTo>
                    <a:pt x="1005809" y="1752600"/>
                  </a:lnTo>
                  <a:lnTo>
                    <a:pt x="1016014" y="1752600"/>
                  </a:lnTo>
                  <a:lnTo>
                    <a:pt x="1016822" y="1739900"/>
                  </a:lnTo>
                  <a:lnTo>
                    <a:pt x="1015739" y="1701800"/>
                  </a:lnTo>
                  <a:lnTo>
                    <a:pt x="1000790" y="1651000"/>
                  </a:lnTo>
                  <a:lnTo>
                    <a:pt x="966682" y="1612900"/>
                  </a:lnTo>
                  <a:lnTo>
                    <a:pt x="952417" y="1600200"/>
                  </a:lnTo>
                  <a:close/>
                </a:path>
                <a:path w="2232025" h="2311400">
                  <a:moveTo>
                    <a:pt x="1020265" y="1752600"/>
                  </a:moveTo>
                  <a:lnTo>
                    <a:pt x="1016014" y="1752600"/>
                  </a:lnTo>
                  <a:lnTo>
                    <a:pt x="1015205" y="1765300"/>
                  </a:lnTo>
                  <a:lnTo>
                    <a:pt x="1013097" y="1790700"/>
                  </a:lnTo>
                  <a:lnTo>
                    <a:pt x="1012706" y="1803400"/>
                  </a:lnTo>
                  <a:lnTo>
                    <a:pt x="1013207" y="1816100"/>
                  </a:lnTo>
                  <a:lnTo>
                    <a:pt x="1022765" y="1816100"/>
                  </a:lnTo>
                  <a:lnTo>
                    <a:pt x="1025621" y="1765300"/>
                  </a:lnTo>
                  <a:lnTo>
                    <a:pt x="1025899" y="1765300"/>
                  </a:lnTo>
                  <a:lnTo>
                    <a:pt x="1020265" y="1752600"/>
                  </a:lnTo>
                  <a:close/>
                </a:path>
                <a:path w="2232025" h="2311400">
                  <a:moveTo>
                    <a:pt x="848633" y="1562100"/>
                  </a:moveTo>
                  <a:lnTo>
                    <a:pt x="774074" y="1562100"/>
                  </a:lnTo>
                  <a:lnTo>
                    <a:pt x="744205" y="1574800"/>
                  </a:lnTo>
                  <a:lnTo>
                    <a:pt x="715797" y="1587500"/>
                  </a:lnTo>
                  <a:lnTo>
                    <a:pt x="826110" y="1587500"/>
                  </a:lnTo>
                  <a:lnTo>
                    <a:pt x="845236" y="1600200"/>
                  </a:lnTo>
                  <a:lnTo>
                    <a:pt x="938413" y="1600200"/>
                  </a:lnTo>
                  <a:lnTo>
                    <a:pt x="923834" y="1587500"/>
                  </a:lnTo>
                  <a:lnTo>
                    <a:pt x="907844" y="1574800"/>
                  </a:lnTo>
                  <a:lnTo>
                    <a:pt x="867784" y="1574800"/>
                  </a:lnTo>
                  <a:lnTo>
                    <a:pt x="848633" y="1562100"/>
                  </a:lnTo>
                  <a:close/>
                </a:path>
                <a:path w="2232025" h="2311400">
                  <a:moveTo>
                    <a:pt x="1100751" y="1104900"/>
                  </a:moveTo>
                  <a:lnTo>
                    <a:pt x="281" y="1104900"/>
                  </a:lnTo>
                  <a:lnTo>
                    <a:pt x="0" y="1130300"/>
                  </a:lnTo>
                  <a:lnTo>
                    <a:pt x="626841" y="1130300"/>
                  </a:lnTo>
                  <a:lnTo>
                    <a:pt x="718070" y="1117600"/>
                  </a:lnTo>
                  <a:lnTo>
                    <a:pt x="1060633" y="1117600"/>
                  </a:lnTo>
                  <a:lnTo>
                    <a:pt x="1100751" y="1104900"/>
                  </a:lnTo>
                  <a:close/>
                </a:path>
                <a:path w="2232025" h="2311400">
                  <a:moveTo>
                    <a:pt x="1198192" y="1079500"/>
                  </a:moveTo>
                  <a:lnTo>
                    <a:pt x="1060013" y="1079500"/>
                  </a:lnTo>
                  <a:lnTo>
                    <a:pt x="1018875" y="1092200"/>
                  </a:lnTo>
                  <a:lnTo>
                    <a:pt x="717024" y="1092200"/>
                  </a:lnTo>
                  <a:lnTo>
                    <a:pt x="625612" y="1104900"/>
                  </a:lnTo>
                  <a:lnTo>
                    <a:pt x="1198192" y="1104900"/>
                  </a:lnTo>
                  <a:lnTo>
                    <a:pt x="1198192" y="1079500"/>
                  </a:lnTo>
                  <a:close/>
                </a:path>
                <a:path w="2232025" h="2311400">
                  <a:moveTo>
                    <a:pt x="2229449" y="1079500"/>
                  </a:moveTo>
                  <a:lnTo>
                    <a:pt x="1224385" y="1079500"/>
                  </a:lnTo>
                  <a:lnTo>
                    <a:pt x="1224385" y="1104900"/>
                  </a:lnTo>
                  <a:lnTo>
                    <a:pt x="1507242" y="1104900"/>
                  </a:lnTo>
                  <a:lnTo>
                    <a:pt x="1559294" y="1092200"/>
                  </a:lnTo>
                  <a:lnTo>
                    <a:pt x="2230729" y="1092200"/>
                  </a:lnTo>
                  <a:lnTo>
                    <a:pt x="2229449" y="1079500"/>
                  </a:lnTo>
                  <a:close/>
                </a:path>
                <a:path w="2232025" h="2311400">
                  <a:moveTo>
                    <a:pt x="2230729" y="1092200"/>
                  </a:moveTo>
                  <a:lnTo>
                    <a:pt x="1865332" y="1092200"/>
                  </a:lnTo>
                  <a:lnTo>
                    <a:pt x="1915849" y="1104900"/>
                  </a:lnTo>
                  <a:lnTo>
                    <a:pt x="2232009" y="1104900"/>
                  </a:lnTo>
                  <a:lnTo>
                    <a:pt x="2230729" y="1092200"/>
                  </a:lnTo>
                  <a:close/>
                </a:path>
                <a:path w="2232025" h="2311400">
                  <a:moveTo>
                    <a:pt x="1866104" y="1066800"/>
                  </a:moveTo>
                  <a:lnTo>
                    <a:pt x="1558944" y="1066800"/>
                  </a:lnTo>
                  <a:lnTo>
                    <a:pt x="1506402" y="1079500"/>
                  </a:lnTo>
                  <a:lnTo>
                    <a:pt x="1917506" y="1079500"/>
                  </a:lnTo>
                  <a:lnTo>
                    <a:pt x="1866104" y="1066800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82C2616-0203-270F-D927-B275AE2C76E8}"/>
                  </a:ext>
                </a:extLst>
              </p14:cNvPr>
              <p14:cNvContentPartPr/>
              <p14:nvPr/>
            </p14:nvContentPartPr>
            <p14:xfrm>
              <a:off x="4911777" y="100037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82C2616-0203-270F-D927-B275AE2C76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94137" y="9823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6D1B93A-CA93-5F1C-604E-32BDD14D6F5F}"/>
                  </a:ext>
                </a:extLst>
              </p14:cNvPr>
              <p14:cNvContentPartPr/>
              <p14:nvPr/>
            </p14:nvContentPartPr>
            <p14:xfrm>
              <a:off x="5496417" y="10068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6D1B93A-CA93-5F1C-604E-32BDD14D6F5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78777" y="9892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A2DC26B-9667-F22D-CD7C-6B8456299F56}"/>
                  </a:ext>
                </a:extLst>
              </p14:cNvPr>
              <p14:cNvContentPartPr/>
              <p14:nvPr/>
            </p14:nvContentPartPr>
            <p14:xfrm>
              <a:off x="5482737" y="170813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A2DC26B-9667-F22D-CD7C-6B8456299F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5097" y="16904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6F74E1C-C736-86F5-5EBE-D132E6756D4F}"/>
                  </a:ext>
                </a:extLst>
              </p14:cNvPr>
              <p14:cNvContentPartPr/>
              <p14:nvPr/>
            </p14:nvContentPartPr>
            <p14:xfrm>
              <a:off x="4922577" y="171785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6F74E1C-C736-86F5-5EBE-D132E6756D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04937" y="16998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8683F89-3C4A-8931-7AAA-B8C661F5B0A2}"/>
                  </a:ext>
                </a:extLst>
              </p14:cNvPr>
              <p14:cNvContentPartPr/>
              <p14:nvPr/>
            </p14:nvContentPartPr>
            <p14:xfrm>
              <a:off x="4779657" y="212645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8683F89-3C4A-8931-7AAA-B8C661F5B0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62017" y="210845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236622" y="336349"/>
            <a:ext cx="2363470" cy="2338070"/>
            <a:chOff x="3236622" y="336349"/>
            <a:chExt cx="2363470" cy="23380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6221" y="383498"/>
              <a:ext cx="2217300" cy="21502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9145" y="2167030"/>
              <a:ext cx="1010816" cy="5068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01842" y="336349"/>
              <a:ext cx="103989" cy="1039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8145" y="346303"/>
              <a:ext cx="103989" cy="1039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0055" y="346303"/>
              <a:ext cx="103989" cy="1039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17035" y="346303"/>
              <a:ext cx="103989" cy="10398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236622" y="351797"/>
              <a:ext cx="2253615" cy="2222500"/>
            </a:xfrm>
            <a:custGeom>
              <a:avLst/>
              <a:gdLst/>
              <a:ahLst/>
              <a:cxnLst/>
              <a:rect l="l" t="t" r="r" b="b"/>
              <a:pathLst>
                <a:path w="2253615" h="2222500">
                  <a:moveTo>
                    <a:pt x="929399" y="0"/>
                  </a:moveTo>
                  <a:lnTo>
                    <a:pt x="903236" y="0"/>
                  </a:lnTo>
                  <a:lnTo>
                    <a:pt x="912099" y="63500"/>
                  </a:lnTo>
                  <a:lnTo>
                    <a:pt x="915088" y="88900"/>
                  </a:lnTo>
                  <a:lnTo>
                    <a:pt x="920775" y="127000"/>
                  </a:lnTo>
                  <a:lnTo>
                    <a:pt x="925886" y="165100"/>
                  </a:lnTo>
                  <a:lnTo>
                    <a:pt x="930385" y="203200"/>
                  </a:lnTo>
                  <a:lnTo>
                    <a:pt x="934239" y="241300"/>
                  </a:lnTo>
                  <a:lnTo>
                    <a:pt x="939735" y="317500"/>
                  </a:lnTo>
                  <a:lnTo>
                    <a:pt x="945465" y="355600"/>
                  </a:lnTo>
                  <a:lnTo>
                    <a:pt x="954798" y="419100"/>
                  </a:lnTo>
                  <a:lnTo>
                    <a:pt x="962446" y="469900"/>
                  </a:lnTo>
                  <a:lnTo>
                    <a:pt x="970219" y="533400"/>
                  </a:lnTo>
                  <a:lnTo>
                    <a:pt x="977878" y="609600"/>
                  </a:lnTo>
                  <a:lnTo>
                    <a:pt x="982813" y="660400"/>
                  </a:lnTo>
                  <a:lnTo>
                    <a:pt x="987206" y="723900"/>
                  </a:lnTo>
                  <a:lnTo>
                    <a:pt x="989421" y="749300"/>
                  </a:lnTo>
                  <a:lnTo>
                    <a:pt x="996204" y="787400"/>
                  </a:lnTo>
                  <a:lnTo>
                    <a:pt x="1002758" y="850900"/>
                  </a:lnTo>
                  <a:lnTo>
                    <a:pt x="1010956" y="927100"/>
                  </a:lnTo>
                  <a:lnTo>
                    <a:pt x="1018085" y="1016000"/>
                  </a:lnTo>
                  <a:lnTo>
                    <a:pt x="1022066" y="1054100"/>
                  </a:lnTo>
                  <a:lnTo>
                    <a:pt x="1027000" y="1117600"/>
                  </a:lnTo>
                  <a:lnTo>
                    <a:pt x="1030311" y="1155700"/>
                  </a:lnTo>
                  <a:lnTo>
                    <a:pt x="1041325" y="1257300"/>
                  </a:lnTo>
                  <a:lnTo>
                    <a:pt x="1046255" y="1308100"/>
                  </a:lnTo>
                  <a:lnTo>
                    <a:pt x="1051885" y="1346200"/>
                  </a:lnTo>
                  <a:lnTo>
                    <a:pt x="1057882" y="1409700"/>
                  </a:lnTo>
                  <a:lnTo>
                    <a:pt x="1060043" y="1447800"/>
                  </a:lnTo>
                  <a:lnTo>
                    <a:pt x="1060585" y="1524000"/>
                  </a:lnTo>
                  <a:lnTo>
                    <a:pt x="1060585" y="1612900"/>
                  </a:lnTo>
                  <a:lnTo>
                    <a:pt x="1061142" y="1651000"/>
                  </a:lnTo>
                  <a:lnTo>
                    <a:pt x="1062411" y="1676400"/>
                  </a:lnTo>
                  <a:lnTo>
                    <a:pt x="1064265" y="1701800"/>
                  </a:lnTo>
                  <a:lnTo>
                    <a:pt x="1066349" y="1727200"/>
                  </a:lnTo>
                  <a:lnTo>
                    <a:pt x="1068304" y="1752600"/>
                  </a:lnTo>
                  <a:lnTo>
                    <a:pt x="1070501" y="1790700"/>
                  </a:lnTo>
                  <a:lnTo>
                    <a:pt x="1071540" y="1839974"/>
                  </a:lnTo>
                  <a:lnTo>
                    <a:pt x="1071565" y="1879600"/>
                  </a:lnTo>
                  <a:lnTo>
                    <a:pt x="1072114" y="1930400"/>
                  </a:lnTo>
                  <a:lnTo>
                    <a:pt x="1072671" y="1943100"/>
                  </a:lnTo>
                  <a:lnTo>
                    <a:pt x="1072663" y="1968500"/>
                  </a:lnTo>
                  <a:lnTo>
                    <a:pt x="1073351" y="2006600"/>
                  </a:lnTo>
                  <a:lnTo>
                    <a:pt x="1073789" y="2057400"/>
                  </a:lnTo>
                  <a:lnTo>
                    <a:pt x="1073901" y="2095500"/>
                  </a:lnTo>
                  <a:lnTo>
                    <a:pt x="1073109" y="2120900"/>
                  </a:lnTo>
                  <a:lnTo>
                    <a:pt x="1071708" y="2133600"/>
                  </a:lnTo>
                  <a:lnTo>
                    <a:pt x="1070007" y="2146300"/>
                  </a:lnTo>
                  <a:lnTo>
                    <a:pt x="1068313" y="2171700"/>
                  </a:lnTo>
                  <a:lnTo>
                    <a:pt x="1064776" y="2222500"/>
                  </a:lnTo>
                  <a:lnTo>
                    <a:pt x="1091125" y="2222500"/>
                  </a:lnTo>
                  <a:lnTo>
                    <a:pt x="1094422" y="2171700"/>
                  </a:lnTo>
                  <a:lnTo>
                    <a:pt x="1096106" y="2159000"/>
                  </a:lnTo>
                  <a:lnTo>
                    <a:pt x="1097825" y="2133600"/>
                  </a:lnTo>
                  <a:lnTo>
                    <a:pt x="1099259" y="2120900"/>
                  </a:lnTo>
                  <a:lnTo>
                    <a:pt x="1100087" y="2095500"/>
                  </a:lnTo>
                  <a:lnTo>
                    <a:pt x="1099980" y="2057400"/>
                  </a:lnTo>
                  <a:lnTo>
                    <a:pt x="1099540" y="2006600"/>
                  </a:lnTo>
                  <a:lnTo>
                    <a:pt x="1098857" y="1968500"/>
                  </a:lnTo>
                  <a:lnTo>
                    <a:pt x="1098848" y="1943100"/>
                  </a:lnTo>
                  <a:lnTo>
                    <a:pt x="1098306" y="1930400"/>
                  </a:lnTo>
                  <a:lnTo>
                    <a:pt x="1097758" y="1879600"/>
                  </a:lnTo>
                  <a:lnTo>
                    <a:pt x="1097756" y="1828800"/>
                  </a:lnTo>
                  <a:lnTo>
                    <a:pt x="1097308" y="1816100"/>
                  </a:lnTo>
                  <a:lnTo>
                    <a:pt x="1096680" y="1790700"/>
                  </a:lnTo>
                  <a:lnTo>
                    <a:pt x="1095758" y="1765300"/>
                  </a:lnTo>
                  <a:lnTo>
                    <a:pt x="1094431" y="1752600"/>
                  </a:lnTo>
                  <a:lnTo>
                    <a:pt x="1092460" y="1727200"/>
                  </a:lnTo>
                  <a:lnTo>
                    <a:pt x="1090386" y="1701800"/>
                  </a:lnTo>
                  <a:lnTo>
                    <a:pt x="1088557" y="1676400"/>
                  </a:lnTo>
                  <a:lnTo>
                    <a:pt x="1087320" y="1651000"/>
                  </a:lnTo>
                  <a:lnTo>
                    <a:pt x="1086779" y="1612900"/>
                  </a:lnTo>
                  <a:lnTo>
                    <a:pt x="1086779" y="1524000"/>
                  </a:lnTo>
                  <a:lnTo>
                    <a:pt x="1086223" y="1447800"/>
                  </a:lnTo>
                  <a:lnTo>
                    <a:pt x="1083993" y="1409700"/>
                  </a:lnTo>
                  <a:lnTo>
                    <a:pt x="1077912" y="1346200"/>
                  </a:lnTo>
                  <a:lnTo>
                    <a:pt x="1072287" y="1295400"/>
                  </a:lnTo>
                  <a:lnTo>
                    <a:pt x="1067337" y="1257300"/>
                  </a:lnTo>
                  <a:lnTo>
                    <a:pt x="1056391" y="1155700"/>
                  </a:lnTo>
                  <a:lnTo>
                    <a:pt x="1053114" y="1117600"/>
                  </a:lnTo>
                  <a:lnTo>
                    <a:pt x="1044187" y="1003300"/>
                  </a:lnTo>
                  <a:lnTo>
                    <a:pt x="1037042" y="927100"/>
                  </a:lnTo>
                  <a:lnTo>
                    <a:pt x="1028771" y="838200"/>
                  </a:lnTo>
                  <a:lnTo>
                    <a:pt x="1022150" y="787400"/>
                  </a:lnTo>
                  <a:lnTo>
                    <a:pt x="1015483" y="736600"/>
                  </a:lnTo>
                  <a:lnTo>
                    <a:pt x="1013306" y="723900"/>
                  </a:lnTo>
                  <a:lnTo>
                    <a:pt x="1008915" y="660400"/>
                  </a:lnTo>
                  <a:lnTo>
                    <a:pt x="1003969" y="609600"/>
                  </a:lnTo>
                  <a:lnTo>
                    <a:pt x="996257" y="533400"/>
                  </a:lnTo>
                  <a:lnTo>
                    <a:pt x="988382" y="457200"/>
                  </a:lnTo>
                  <a:lnTo>
                    <a:pt x="980660" y="406400"/>
                  </a:lnTo>
                  <a:lnTo>
                    <a:pt x="971327" y="355600"/>
                  </a:lnTo>
                  <a:lnTo>
                    <a:pt x="965804" y="317500"/>
                  </a:lnTo>
                  <a:lnTo>
                    <a:pt x="960320" y="241300"/>
                  </a:lnTo>
                  <a:lnTo>
                    <a:pt x="956428" y="203200"/>
                  </a:lnTo>
                  <a:lnTo>
                    <a:pt x="951892" y="165100"/>
                  </a:lnTo>
                  <a:lnTo>
                    <a:pt x="946751" y="127000"/>
                  </a:lnTo>
                  <a:lnTo>
                    <a:pt x="941043" y="88900"/>
                  </a:lnTo>
                  <a:lnTo>
                    <a:pt x="938101" y="63500"/>
                  </a:lnTo>
                  <a:lnTo>
                    <a:pt x="929399" y="0"/>
                  </a:lnTo>
                  <a:close/>
                </a:path>
                <a:path w="2253615" h="2222500">
                  <a:moveTo>
                    <a:pt x="1411725" y="2120900"/>
                  </a:moveTo>
                  <a:lnTo>
                    <a:pt x="1323261" y="2120900"/>
                  </a:lnTo>
                  <a:lnTo>
                    <a:pt x="1379659" y="2146300"/>
                  </a:lnTo>
                  <a:lnTo>
                    <a:pt x="1408812" y="2146300"/>
                  </a:lnTo>
                  <a:lnTo>
                    <a:pt x="1438661" y="2159000"/>
                  </a:lnTo>
                  <a:lnTo>
                    <a:pt x="1473363" y="2146300"/>
                  </a:lnTo>
                  <a:lnTo>
                    <a:pt x="1503711" y="2133600"/>
                  </a:lnTo>
                  <a:lnTo>
                    <a:pt x="1439393" y="2133600"/>
                  </a:lnTo>
                  <a:lnTo>
                    <a:pt x="1411725" y="2120900"/>
                  </a:lnTo>
                  <a:close/>
                </a:path>
                <a:path w="2253615" h="2222500">
                  <a:moveTo>
                    <a:pt x="1654781" y="1818840"/>
                  </a:moveTo>
                  <a:lnTo>
                    <a:pt x="1653571" y="1828800"/>
                  </a:lnTo>
                  <a:lnTo>
                    <a:pt x="1651712" y="1828800"/>
                  </a:lnTo>
                  <a:lnTo>
                    <a:pt x="1644538" y="1841500"/>
                  </a:lnTo>
                  <a:lnTo>
                    <a:pt x="1630220" y="1841500"/>
                  </a:lnTo>
                  <a:lnTo>
                    <a:pt x="1626141" y="1905000"/>
                  </a:lnTo>
                  <a:lnTo>
                    <a:pt x="1614157" y="1955800"/>
                  </a:lnTo>
                  <a:lnTo>
                    <a:pt x="1602280" y="1981200"/>
                  </a:lnTo>
                  <a:lnTo>
                    <a:pt x="1585714" y="2019300"/>
                  </a:lnTo>
                  <a:lnTo>
                    <a:pt x="1564402" y="2044700"/>
                  </a:lnTo>
                  <a:lnTo>
                    <a:pt x="1538284" y="2070100"/>
                  </a:lnTo>
                  <a:lnTo>
                    <a:pt x="1513866" y="2095500"/>
                  </a:lnTo>
                  <a:lnTo>
                    <a:pt x="1489887" y="2108200"/>
                  </a:lnTo>
                  <a:lnTo>
                    <a:pt x="1465384" y="2120900"/>
                  </a:lnTo>
                  <a:lnTo>
                    <a:pt x="1439393" y="2133600"/>
                  </a:lnTo>
                  <a:lnTo>
                    <a:pt x="1503711" y="2133600"/>
                  </a:lnTo>
                  <a:lnTo>
                    <a:pt x="1530886" y="2108200"/>
                  </a:lnTo>
                  <a:lnTo>
                    <a:pt x="1556068" y="2082800"/>
                  </a:lnTo>
                  <a:lnTo>
                    <a:pt x="1584250" y="2057400"/>
                  </a:lnTo>
                  <a:lnTo>
                    <a:pt x="1607547" y="2032000"/>
                  </a:lnTo>
                  <a:lnTo>
                    <a:pt x="1625869" y="1993900"/>
                  </a:lnTo>
                  <a:lnTo>
                    <a:pt x="1639125" y="1968500"/>
                  </a:lnTo>
                  <a:lnTo>
                    <a:pt x="1646472" y="1930400"/>
                  </a:lnTo>
                  <a:lnTo>
                    <a:pt x="1651865" y="1905000"/>
                  </a:lnTo>
                  <a:lnTo>
                    <a:pt x="1655136" y="1879600"/>
                  </a:lnTo>
                  <a:lnTo>
                    <a:pt x="1656113" y="1841500"/>
                  </a:lnTo>
                  <a:lnTo>
                    <a:pt x="1630558" y="1841500"/>
                  </a:lnTo>
                  <a:lnTo>
                    <a:pt x="1630058" y="1839974"/>
                  </a:lnTo>
                  <a:lnTo>
                    <a:pt x="1656023" y="1839974"/>
                  </a:lnTo>
                  <a:lnTo>
                    <a:pt x="1654781" y="1818840"/>
                  </a:lnTo>
                  <a:close/>
                </a:path>
                <a:path w="2253615" h="2222500">
                  <a:moveTo>
                    <a:pt x="1298943" y="2082800"/>
                  </a:moveTo>
                  <a:lnTo>
                    <a:pt x="1259881" y="2082800"/>
                  </a:lnTo>
                  <a:lnTo>
                    <a:pt x="1264255" y="2095500"/>
                  </a:lnTo>
                  <a:lnTo>
                    <a:pt x="1274562" y="2108200"/>
                  </a:lnTo>
                  <a:lnTo>
                    <a:pt x="1286758" y="2108200"/>
                  </a:lnTo>
                  <a:lnTo>
                    <a:pt x="1299657" y="2120900"/>
                  </a:lnTo>
                  <a:lnTo>
                    <a:pt x="1360575" y="2120900"/>
                  </a:lnTo>
                  <a:lnTo>
                    <a:pt x="1336300" y="2108200"/>
                  </a:lnTo>
                  <a:lnTo>
                    <a:pt x="1321964" y="2095500"/>
                  </a:lnTo>
                  <a:lnTo>
                    <a:pt x="1309389" y="2095500"/>
                  </a:lnTo>
                  <a:lnTo>
                    <a:pt x="1298943" y="2082800"/>
                  </a:lnTo>
                  <a:close/>
                </a:path>
                <a:path w="2253615" h="2222500">
                  <a:moveTo>
                    <a:pt x="1282877" y="2070100"/>
                  </a:moveTo>
                  <a:lnTo>
                    <a:pt x="1253438" y="2070100"/>
                  </a:lnTo>
                  <a:lnTo>
                    <a:pt x="1256420" y="2082800"/>
                  </a:lnTo>
                  <a:lnTo>
                    <a:pt x="1286059" y="2082800"/>
                  </a:lnTo>
                  <a:lnTo>
                    <a:pt x="1282877" y="2070100"/>
                  </a:lnTo>
                  <a:close/>
                </a:path>
                <a:path w="2253615" h="2222500">
                  <a:moveTo>
                    <a:pt x="1276380" y="2057400"/>
                  </a:moveTo>
                  <a:lnTo>
                    <a:pt x="1246942" y="2057400"/>
                  </a:lnTo>
                  <a:lnTo>
                    <a:pt x="1250501" y="2070100"/>
                  </a:lnTo>
                  <a:lnTo>
                    <a:pt x="1279813" y="2070100"/>
                  </a:lnTo>
                  <a:lnTo>
                    <a:pt x="1276380" y="2057400"/>
                  </a:lnTo>
                  <a:close/>
                </a:path>
                <a:path w="2253615" h="2222500">
                  <a:moveTo>
                    <a:pt x="1475272" y="1562100"/>
                  </a:moveTo>
                  <a:lnTo>
                    <a:pt x="1379913" y="1562100"/>
                  </a:lnTo>
                  <a:lnTo>
                    <a:pt x="1363722" y="1574800"/>
                  </a:lnTo>
                  <a:lnTo>
                    <a:pt x="1349500" y="1587500"/>
                  </a:lnTo>
                  <a:lnTo>
                    <a:pt x="1331448" y="1600200"/>
                  </a:lnTo>
                  <a:lnTo>
                    <a:pt x="1294415" y="1651000"/>
                  </a:lnTo>
                  <a:lnTo>
                    <a:pt x="1276569" y="1676400"/>
                  </a:lnTo>
                  <a:lnTo>
                    <a:pt x="1263561" y="1689100"/>
                  </a:lnTo>
                  <a:lnTo>
                    <a:pt x="1252933" y="1714500"/>
                  </a:lnTo>
                  <a:lnTo>
                    <a:pt x="1244228" y="1727200"/>
                  </a:lnTo>
                  <a:lnTo>
                    <a:pt x="1236986" y="1752600"/>
                  </a:lnTo>
                  <a:lnTo>
                    <a:pt x="1220601" y="1803400"/>
                  </a:lnTo>
                  <a:lnTo>
                    <a:pt x="1211865" y="1854200"/>
                  </a:lnTo>
                  <a:lnTo>
                    <a:pt x="1210644" y="1879600"/>
                  </a:lnTo>
                  <a:lnTo>
                    <a:pt x="1211263" y="1917700"/>
                  </a:lnTo>
                  <a:lnTo>
                    <a:pt x="1213745" y="1943100"/>
                  </a:lnTo>
                  <a:lnTo>
                    <a:pt x="1218114" y="1968500"/>
                  </a:lnTo>
                  <a:lnTo>
                    <a:pt x="1222201" y="1981200"/>
                  </a:lnTo>
                  <a:lnTo>
                    <a:pt x="1226448" y="2006600"/>
                  </a:lnTo>
                  <a:lnTo>
                    <a:pt x="1231167" y="2019300"/>
                  </a:lnTo>
                  <a:lnTo>
                    <a:pt x="1236671" y="2044700"/>
                  </a:lnTo>
                  <a:lnTo>
                    <a:pt x="1239573" y="2044700"/>
                  </a:lnTo>
                  <a:lnTo>
                    <a:pt x="1243148" y="2057400"/>
                  </a:lnTo>
                  <a:lnTo>
                    <a:pt x="1272089" y="2057400"/>
                  </a:lnTo>
                  <a:lnTo>
                    <a:pt x="1263261" y="2044700"/>
                  </a:lnTo>
                  <a:lnTo>
                    <a:pt x="1261765" y="2032000"/>
                  </a:lnTo>
                  <a:lnTo>
                    <a:pt x="1256458" y="2019300"/>
                  </a:lnTo>
                  <a:lnTo>
                    <a:pt x="1251916" y="1993900"/>
                  </a:lnTo>
                  <a:lnTo>
                    <a:pt x="1247811" y="1981200"/>
                  </a:lnTo>
                  <a:lnTo>
                    <a:pt x="1243815" y="1955800"/>
                  </a:lnTo>
                  <a:lnTo>
                    <a:pt x="1239728" y="1930400"/>
                  </a:lnTo>
                  <a:lnTo>
                    <a:pt x="1237407" y="1905000"/>
                  </a:lnTo>
                  <a:lnTo>
                    <a:pt x="1237985" y="1854200"/>
                  </a:lnTo>
                  <a:lnTo>
                    <a:pt x="1246130" y="1803400"/>
                  </a:lnTo>
                  <a:lnTo>
                    <a:pt x="1261450" y="1752600"/>
                  </a:lnTo>
                  <a:lnTo>
                    <a:pt x="1276259" y="1727200"/>
                  </a:lnTo>
                  <a:lnTo>
                    <a:pt x="1285989" y="1701800"/>
                  </a:lnTo>
                  <a:lnTo>
                    <a:pt x="1297899" y="1689100"/>
                  </a:lnTo>
                  <a:lnTo>
                    <a:pt x="1315451" y="1663700"/>
                  </a:lnTo>
                  <a:lnTo>
                    <a:pt x="1333538" y="1638300"/>
                  </a:lnTo>
                  <a:lnTo>
                    <a:pt x="1351462" y="1612900"/>
                  </a:lnTo>
                  <a:lnTo>
                    <a:pt x="1368526" y="1600200"/>
                  </a:lnTo>
                  <a:lnTo>
                    <a:pt x="1376701" y="1587500"/>
                  </a:lnTo>
                  <a:lnTo>
                    <a:pt x="1509610" y="1587500"/>
                  </a:lnTo>
                  <a:lnTo>
                    <a:pt x="1493330" y="1574800"/>
                  </a:lnTo>
                  <a:lnTo>
                    <a:pt x="1475272" y="1562100"/>
                  </a:lnTo>
                  <a:close/>
                </a:path>
                <a:path w="2253615" h="2222500">
                  <a:moveTo>
                    <a:pt x="1654620" y="1816100"/>
                  </a:moveTo>
                  <a:lnTo>
                    <a:pt x="1630207" y="1816100"/>
                  </a:lnTo>
                  <a:lnTo>
                    <a:pt x="1628220" y="1822724"/>
                  </a:lnTo>
                  <a:lnTo>
                    <a:pt x="1630058" y="1839974"/>
                  </a:lnTo>
                  <a:lnTo>
                    <a:pt x="1630558" y="1841500"/>
                  </a:lnTo>
                  <a:lnTo>
                    <a:pt x="1644538" y="1841500"/>
                  </a:lnTo>
                  <a:lnTo>
                    <a:pt x="1651712" y="1828800"/>
                  </a:lnTo>
                  <a:lnTo>
                    <a:pt x="1653571" y="1828800"/>
                  </a:lnTo>
                  <a:lnTo>
                    <a:pt x="1654781" y="1818840"/>
                  </a:lnTo>
                  <a:lnTo>
                    <a:pt x="1654620" y="1816100"/>
                  </a:lnTo>
                  <a:close/>
                </a:path>
                <a:path w="2253615" h="2222500">
                  <a:moveTo>
                    <a:pt x="1628220" y="1822724"/>
                  </a:moveTo>
                  <a:lnTo>
                    <a:pt x="1626398" y="1828800"/>
                  </a:lnTo>
                  <a:lnTo>
                    <a:pt x="1630058" y="1839974"/>
                  </a:lnTo>
                  <a:lnTo>
                    <a:pt x="1628220" y="1822724"/>
                  </a:lnTo>
                  <a:close/>
                </a:path>
                <a:path w="2253615" h="2222500">
                  <a:moveTo>
                    <a:pt x="1640030" y="1752600"/>
                  </a:moveTo>
                  <a:lnTo>
                    <a:pt x="1613800" y="1752600"/>
                  </a:lnTo>
                  <a:lnTo>
                    <a:pt x="1613833" y="1756882"/>
                  </a:lnTo>
                  <a:lnTo>
                    <a:pt x="1624809" y="1790700"/>
                  </a:lnTo>
                  <a:lnTo>
                    <a:pt x="1628220" y="1822724"/>
                  </a:lnTo>
                  <a:lnTo>
                    <a:pt x="1630207" y="1816100"/>
                  </a:lnTo>
                  <a:lnTo>
                    <a:pt x="1654620" y="1816100"/>
                  </a:lnTo>
                  <a:lnTo>
                    <a:pt x="1653856" y="1809454"/>
                  </a:lnTo>
                  <a:lnTo>
                    <a:pt x="1652941" y="1803400"/>
                  </a:lnTo>
                  <a:lnTo>
                    <a:pt x="1649488" y="1803400"/>
                  </a:lnTo>
                  <a:lnTo>
                    <a:pt x="1645312" y="1790700"/>
                  </a:lnTo>
                  <a:lnTo>
                    <a:pt x="1642416" y="1790700"/>
                  </a:lnTo>
                  <a:lnTo>
                    <a:pt x="1640279" y="1778000"/>
                  </a:lnTo>
                  <a:lnTo>
                    <a:pt x="1640090" y="1765300"/>
                  </a:lnTo>
                  <a:lnTo>
                    <a:pt x="1640030" y="1752600"/>
                  </a:lnTo>
                  <a:close/>
                </a:path>
                <a:path w="2253615" h="2222500">
                  <a:moveTo>
                    <a:pt x="1653856" y="1809454"/>
                  </a:moveTo>
                  <a:lnTo>
                    <a:pt x="1654620" y="1816100"/>
                  </a:lnTo>
                  <a:lnTo>
                    <a:pt x="1654781" y="1818840"/>
                  </a:lnTo>
                  <a:lnTo>
                    <a:pt x="1655114" y="1816100"/>
                  </a:lnTo>
                  <a:lnTo>
                    <a:pt x="1654860" y="1816100"/>
                  </a:lnTo>
                  <a:lnTo>
                    <a:pt x="1653856" y="1809454"/>
                  </a:lnTo>
                  <a:close/>
                </a:path>
                <a:path w="2253615" h="2222500">
                  <a:moveTo>
                    <a:pt x="1613833" y="1756882"/>
                  </a:moveTo>
                  <a:lnTo>
                    <a:pt x="1614029" y="1778000"/>
                  </a:lnTo>
                  <a:lnTo>
                    <a:pt x="1614794" y="1790700"/>
                  </a:lnTo>
                  <a:lnTo>
                    <a:pt x="1617211" y="1803400"/>
                  </a:lnTo>
                  <a:lnTo>
                    <a:pt x="1622301" y="1803400"/>
                  </a:lnTo>
                  <a:lnTo>
                    <a:pt x="1626440" y="1816100"/>
                  </a:lnTo>
                  <a:lnTo>
                    <a:pt x="1627515" y="1816100"/>
                  </a:lnTo>
                  <a:lnTo>
                    <a:pt x="1624809" y="1790700"/>
                  </a:lnTo>
                  <a:lnTo>
                    <a:pt x="1613833" y="1756882"/>
                  </a:lnTo>
                  <a:close/>
                </a:path>
                <a:path w="2253615" h="2222500">
                  <a:moveTo>
                    <a:pt x="1639607" y="1746479"/>
                  </a:moveTo>
                  <a:lnTo>
                    <a:pt x="1639892" y="1752600"/>
                  </a:lnTo>
                  <a:lnTo>
                    <a:pt x="1640030" y="1752600"/>
                  </a:lnTo>
                  <a:lnTo>
                    <a:pt x="1640090" y="1765300"/>
                  </a:lnTo>
                  <a:lnTo>
                    <a:pt x="1640279" y="1778000"/>
                  </a:lnTo>
                  <a:lnTo>
                    <a:pt x="1642416" y="1790700"/>
                  </a:lnTo>
                  <a:lnTo>
                    <a:pt x="1645312" y="1790700"/>
                  </a:lnTo>
                  <a:lnTo>
                    <a:pt x="1649488" y="1803400"/>
                  </a:lnTo>
                  <a:lnTo>
                    <a:pt x="1652941" y="1803400"/>
                  </a:lnTo>
                  <a:lnTo>
                    <a:pt x="1653856" y="1809454"/>
                  </a:lnTo>
                  <a:lnTo>
                    <a:pt x="1650239" y="1778000"/>
                  </a:lnTo>
                  <a:lnTo>
                    <a:pt x="1642438" y="1752600"/>
                  </a:lnTo>
                  <a:lnTo>
                    <a:pt x="1639607" y="1746479"/>
                  </a:lnTo>
                  <a:close/>
                </a:path>
                <a:path w="2253615" h="2222500">
                  <a:moveTo>
                    <a:pt x="1612113" y="1727200"/>
                  </a:moveTo>
                  <a:lnTo>
                    <a:pt x="1606511" y="1727200"/>
                  </a:lnTo>
                  <a:lnTo>
                    <a:pt x="1604556" y="1739900"/>
                  </a:lnTo>
                  <a:lnTo>
                    <a:pt x="1608321" y="1739900"/>
                  </a:lnTo>
                  <a:lnTo>
                    <a:pt x="1613833" y="1756882"/>
                  </a:lnTo>
                  <a:lnTo>
                    <a:pt x="1613800" y="1752600"/>
                  </a:lnTo>
                  <a:lnTo>
                    <a:pt x="1613640" y="1752600"/>
                  </a:lnTo>
                  <a:lnTo>
                    <a:pt x="1613163" y="1739900"/>
                  </a:lnTo>
                  <a:lnTo>
                    <a:pt x="1612113" y="1727200"/>
                  </a:lnTo>
                  <a:close/>
                </a:path>
                <a:path w="2253615" h="2222500">
                  <a:moveTo>
                    <a:pt x="1527516" y="1587500"/>
                  </a:moveTo>
                  <a:lnTo>
                    <a:pt x="1467806" y="1587500"/>
                  </a:lnTo>
                  <a:lnTo>
                    <a:pt x="1479698" y="1600200"/>
                  </a:lnTo>
                  <a:lnTo>
                    <a:pt x="1496385" y="1600200"/>
                  </a:lnTo>
                  <a:lnTo>
                    <a:pt x="1513224" y="1612900"/>
                  </a:lnTo>
                  <a:lnTo>
                    <a:pt x="1530303" y="1625600"/>
                  </a:lnTo>
                  <a:lnTo>
                    <a:pt x="1547710" y="1638300"/>
                  </a:lnTo>
                  <a:lnTo>
                    <a:pt x="1585460" y="1676400"/>
                  </a:lnTo>
                  <a:lnTo>
                    <a:pt x="1599683" y="1701800"/>
                  </a:lnTo>
                  <a:lnTo>
                    <a:pt x="1603873" y="1701800"/>
                  </a:lnTo>
                  <a:lnTo>
                    <a:pt x="1607209" y="1714500"/>
                  </a:lnTo>
                  <a:lnTo>
                    <a:pt x="1609890" y="1714500"/>
                  </a:lnTo>
                  <a:lnTo>
                    <a:pt x="1612113" y="1727200"/>
                  </a:lnTo>
                  <a:lnTo>
                    <a:pt x="1613163" y="1739900"/>
                  </a:lnTo>
                  <a:lnTo>
                    <a:pt x="1613640" y="1752600"/>
                  </a:lnTo>
                  <a:lnTo>
                    <a:pt x="1639892" y="1752600"/>
                  </a:lnTo>
                  <a:lnTo>
                    <a:pt x="1639607" y="1746479"/>
                  </a:lnTo>
                  <a:lnTo>
                    <a:pt x="1630687" y="1727200"/>
                  </a:lnTo>
                  <a:lnTo>
                    <a:pt x="1637874" y="1727200"/>
                  </a:lnTo>
                  <a:lnTo>
                    <a:pt x="1627000" y="1689100"/>
                  </a:lnTo>
                  <a:lnTo>
                    <a:pt x="1603862" y="1663700"/>
                  </a:lnTo>
                  <a:lnTo>
                    <a:pt x="1566405" y="1625600"/>
                  </a:lnTo>
                  <a:lnTo>
                    <a:pt x="1546597" y="1612900"/>
                  </a:lnTo>
                  <a:lnTo>
                    <a:pt x="1527516" y="1587500"/>
                  </a:lnTo>
                  <a:close/>
                </a:path>
                <a:path w="2253615" h="2222500">
                  <a:moveTo>
                    <a:pt x="1637874" y="1727200"/>
                  </a:moveTo>
                  <a:lnTo>
                    <a:pt x="1630687" y="1727200"/>
                  </a:lnTo>
                  <a:lnTo>
                    <a:pt x="1639607" y="1746479"/>
                  </a:lnTo>
                  <a:lnTo>
                    <a:pt x="1639300" y="1739900"/>
                  </a:lnTo>
                  <a:lnTo>
                    <a:pt x="1637874" y="1727200"/>
                  </a:lnTo>
                  <a:close/>
                </a:path>
                <a:path w="2253615" h="2222500">
                  <a:moveTo>
                    <a:pt x="796000" y="1397000"/>
                  </a:moveTo>
                  <a:lnTo>
                    <a:pt x="279627" y="1397000"/>
                  </a:lnTo>
                  <a:lnTo>
                    <a:pt x="307472" y="1409700"/>
                  </a:lnTo>
                  <a:lnTo>
                    <a:pt x="765706" y="1409700"/>
                  </a:lnTo>
                  <a:lnTo>
                    <a:pt x="796000" y="1397000"/>
                  </a:lnTo>
                  <a:close/>
                </a:path>
                <a:path w="2253615" h="2222500">
                  <a:moveTo>
                    <a:pt x="1016306" y="1371600"/>
                  </a:moveTo>
                  <a:lnTo>
                    <a:pt x="763507" y="1371600"/>
                  </a:lnTo>
                  <a:lnTo>
                    <a:pt x="734407" y="1384300"/>
                  </a:lnTo>
                  <a:lnTo>
                    <a:pt x="175351" y="1384300"/>
                  </a:lnTo>
                  <a:lnTo>
                    <a:pt x="260305" y="1397000"/>
                  </a:lnTo>
                  <a:lnTo>
                    <a:pt x="876645" y="1397000"/>
                  </a:lnTo>
                  <a:lnTo>
                    <a:pt x="953187" y="1384300"/>
                  </a:lnTo>
                  <a:lnTo>
                    <a:pt x="1016306" y="1371600"/>
                  </a:lnTo>
                  <a:close/>
                </a:path>
                <a:path w="2253615" h="2222500">
                  <a:moveTo>
                    <a:pt x="310163" y="1371600"/>
                  </a:moveTo>
                  <a:lnTo>
                    <a:pt x="100253" y="1371600"/>
                  </a:lnTo>
                  <a:lnTo>
                    <a:pt x="121066" y="1384300"/>
                  </a:lnTo>
                  <a:lnTo>
                    <a:pt x="327648" y="1384300"/>
                  </a:lnTo>
                  <a:lnTo>
                    <a:pt x="310163" y="1371600"/>
                  </a:lnTo>
                  <a:close/>
                </a:path>
                <a:path w="2253615" h="2222500">
                  <a:moveTo>
                    <a:pt x="178499" y="1358900"/>
                  </a:moveTo>
                  <a:lnTo>
                    <a:pt x="19127" y="1358900"/>
                  </a:lnTo>
                  <a:lnTo>
                    <a:pt x="68543" y="1371600"/>
                  </a:lnTo>
                  <a:lnTo>
                    <a:pt x="263453" y="1371600"/>
                  </a:lnTo>
                  <a:lnTo>
                    <a:pt x="178499" y="1358900"/>
                  </a:lnTo>
                  <a:close/>
                </a:path>
                <a:path w="2253615" h="2222500">
                  <a:moveTo>
                    <a:pt x="1051885" y="1346200"/>
                  </a:moveTo>
                  <a:lnTo>
                    <a:pt x="1013028" y="1346200"/>
                  </a:lnTo>
                  <a:lnTo>
                    <a:pt x="950156" y="1358900"/>
                  </a:lnTo>
                  <a:lnTo>
                    <a:pt x="873532" y="1371600"/>
                  </a:lnTo>
                  <a:lnTo>
                    <a:pt x="1054283" y="1371600"/>
                  </a:lnTo>
                  <a:lnTo>
                    <a:pt x="1051885" y="1346200"/>
                  </a:lnTo>
                  <a:close/>
                </a:path>
                <a:path w="2253615" h="2222500">
                  <a:moveTo>
                    <a:pt x="2238555" y="1168400"/>
                  </a:moveTo>
                  <a:lnTo>
                    <a:pt x="2138615" y="1168400"/>
                  </a:lnTo>
                  <a:lnTo>
                    <a:pt x="2108098" y="1181100"/>
                  </a:lnTo>
                  <a:lnTo>
                    <a:pt x="2002400" y="1193800"/>
                  </a:lnTo>
                  <a:lnTo>
                    <a:pt x="1882499" y="1219200"/>
                  </a:lnTo>
                  <a:lnTo>
                    <a:pt x="1775913" y="1231900"/>
                  </a:lnTo>
                  <a:lnTo>
                    <a:pt x="1728155" y="1244600"/>
                  </a:lnTo>
                  <a:lnTo>
                    <a:pt x="1638387" y="1257300"/>
                  </a:lnTo>
                  <a:lnTo>
                    <a:pt x="1587059" y="1270000"/>
                  </a:lnTo>
                  <a:lnTo>
                    <a:pt x="1521830" y="1282700"/>
                  </a:lnTo>
                  <a:lnTo>
                    <a:pt x="1466206" y="1282700"/>
                  </a:lnTo>
                  <a:lnTo>
                    <a:pt x="1398357" y="1295400"/>
                  </a:lnTo>
                  <a:lnTo>
                    <a:pt x="1298722" y="1308100"/>
                  </a:lnTo>
                  <a:lnTo>
                    <a:pt x="1174765" y="1333500"/>
                  </a:lnTo>
                  <a:lnTo>
                    <a:pt x="1105129" y="1333500"/>
                  </a:lnTo>
                  <a:lnTo>
                    <a:pt x="1087441" y="1346200"/>
                  </a:lnTo>
                  <a:lnTo>
                    <a:pt x="1077912" y="1346200"/>
                  </a:lnTo>
                  <a:lnTo>
                    <a:pt x="1080344" y="1371600"/>
                  </a:lnTo>
                  <a:lnTo>
                    <a:pt x="1089842" y="1371600"/>
                  </a:lnTo>
                  <a:lnTo>
                    <a:pt x="1108386" y="1358900"/>
                  </a:lnTo>
                  <a:lnTo>
                    <a:pt x="1177917" y="1358900"/>
                  </a:lnTo>
                  <a:lnTo>
                    <a:pt x="1302373" y="1333500"/>
                  </a:lnTo>
                  <a:lnTo>
                    <a:pt x="1402292" y="1320800"/>
                  </a:lnTo>
                  <a:lnTo>
                    <a:pt x="1470314" y="1308100"/>
                  </a:lnTo>
                  <a:lnTo>
                    <a:pt x="1526133" y="1308100"/>
                  </a:lnTo>
                  <a:lnTo>
                    <a:pt x="1591012" y="1295400"/>
                  </a:lnTo>
                  <a:lnTo>
                    <a:pt x="1642343" y="1282700"/>
                  </a:lnTo>
                  <a:lnTo>
                    <a:pt x="1732640" y="1270000"/>
                  </a:lnTo>
                  <a:lnTo>
                    <a:pt x="1780954" y="1270000"/>
                  </a:lnTo>
                  <a:lnTo>
                    <a:pt x="1887371" y="1244600"/>
                  </a:lnTo>
                  <a:lnTo>
                    <a:pt x="2006826" y="1219200"/>
                  </a:lnTo>
                  <a:lnTo>
                    <a:pt x="2113032" y="1206500"/>
                  </a:lnTo>
                  <a:lnTo>
                    <a:pt x="2143986" y="1193800"/>
                  </a:lnTo>
                  <a:lnTo>
                    <a:pt x="2175343" y="1193800"/>
                  </a:lnTo>
                  <a:lnTo>
                    <a:pt x="2238555" y="1168400"/>
                  </a:lnTo>
                  <a:close/>
                </a:path>
                <a:path w="2253615" h="2222500">
                  <a:moveTo>
                    <a:pt x="24551" y="1333500"/>
                  </a:moveTo>
                  <a:lnTo>
                    <a:pt x="0" y="1333500"/>
                  </a:lnTo>
                  <a:lnTo>
                    <a:pt x="922" y="1346200"/>
                  </a:lnTo>
                  <a:lnTo>
                    <a:pt x="2666" y="1358900"/>
                  </a:lnTo>
                  <a:lnTo>
                    <a:pt x="124636" y="1358900"/>
                  </a:lnTo>
                  <a:lnTo>
                    <a:pt x="104550" y="1346200"/>
                  </a:lnTo>
                  <a:lnTo>
                    <a:pt x="72304" y="1346200"/>
                  </a:lnTo>
                  <a:lnTo>
                    <a:pt x="24551" y="1333500"/>
                  </a:lnTo>
                  <a:close/>
                </a:path>
                <a:path w="2253615" h="2222500">
                  <a:moveTo>
                    <a:pt x="2252830" y="1143000"/>
                  </a:moveTo>
                  <a:lnTo>
                    <a:pt x="2232087" y="1143000"/>
                  </a:lnTo>
                  <a:lnTo>
                    <a:pt x="2169577" y="1168400"/>
                  </a:lnTo>
                  <a:lnTo>
                    <a:pt x="2253219" y="1168400"/>
                  </a:lnTo>
                  <a:lnTo>
                    <a:pt x="2253029" y="1155700"/>
                  </a:lnTo>
                  <a:lnTo>
                    <a:pt x="2252897" y="1155700"/>
                  </a:lnTo>
                  <a:lnTo>
                    <a:pt x="2252830" y="1143000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6FB77EC-0703-4420-94EF-5F8E87444BF7}"/>
                  </a:ext>
                </a:extLst>
              </p14:cNvPr>
              <p14:cNvContentPartPr/>
              <p14:nvPr/>
            </p14:nvContentPartPr>
            <p14:xfrm>
              <a:off x="4663377" y="216929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6FB77EC-0703-4420-94EF-5F8E87444B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45737" y="21516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22F8911-C170-828D-4DFF-BC1CEA739CEE}"/>
                  </a:ext>
                </a:extLst>
              </p14:cNvPr>
              <p14:cNvContentPartPr/>
              <p14:nvPr/>
            </p14:nvContentPartPr>
            <p14:xfrm>
              <a:off x="4084497" y="143777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22F8911-C170-828D-4DFF-BC1CEA739C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6857" y="14197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46416A5-00CE-730D-3A1B-0040879BD8B5}"/>
                  </a:ext>
                </a:extLst>
              </p14:cNvPr>
              <p14:cNvContentPartPr/>
              <p14:nvPr/>
            </p14:nvContentPartPr>
            <p14:xfrm>
              <a:off x="4494897" y="140861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46416A5-00CE-730D-3A1B-0040879BD8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76897" y="13909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AC40B8D-39D9-47BF-0E34-1A37AC8B0621}"/>
                  </a:ext>
                </a:extLst>
              </p14:cNvPr>
              <p14:cNvContentPartPr/>
              <p14:nvPr/>
            </p14:nvContentPartPr>
            <p14:xfrm>
              <a:off x="4519737" y="186581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AC40B8D-39D9-47BF-0E34-1A37AC8B06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02097" y="18481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A84E28C-4012-393E-6D81-A1D7DC5774FA}"/>
                  </a:ext>
                </a:extLst>
              </p14:cNvPr>
              <p14:cNvContentPartPr/>
              <p14:nvPr/>
            </p14:nvContentPartPr>
            <p14:xfrm>
              <a:off x="4102497" y="1927737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A84E28C-4012-393E-6D81-A1D7DC5774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84857" y="190973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91871" y="540661"/>
            <a:ext cx="1830705" cy="1844039"/>
            <a:chOff x="2591871" y="540661"/>
            <a:chExt cx="1830705" cy="184403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1871" y="540661"/>
              <a:ext cx="1830682" cy="18435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949033" y="762651"/>
              <a:ext cx="1117600" cy="1223010"/>
            </a:xfrm>
            <a:custGeom>
              <a:avLst/>
              <a:gdLst/>
              <a:ahLst/>
              <a:cxnLst/>
              <a:rect l="l" t="t" r="r" b="b"/>
              <a:pathLst>
                <a:path w="1117600" h="1223010">
                  <a:moveTo>
                    <a:pt x="451195" y="1206500"/>
                  </a:moveTo>
                  <a:lnTo>
                    <a:pt x="424785" y="1206500"/>
                  </a:lnTo>
                  <a:lnTo>
                    <a:pt x="424514" y="1210310"/>
                  </a:lnTo>
                  <a:lnTo>
                    <a:pt x="424262" y="1210310"/>
                  </a:lnTo>
                  <a:lnTo>
                    <a:pt x="423564" y="1215389"/>
                  </a:lnTo>
                  <a:lnTo>
                    <a:pt x="428567" y="1221739"/>
                  </a:lnTo>
                  <a:lnTo>
                    <a:pt x="442898" y="1223010"/>
                  </a:lnTo>
                  <a:lnTo>
                    <a:pt x="449510" y="1219200"/>
                  </a:lnTo>
                  <a:lnTo>
                    <a:pt x="450689" y="1210310"/>
                  </a:lnTo>
                  <a:lnTo>
                    <a:pt x="424514" y="1210310"/>
                  </a:lnTo>
                  <a:lnTo>
                    <a:pt x="424331" y="1209807"/>
                  </a:lnTo>
                  <a:lnTo>
                    <a:pt x="450756" y="1209807"/>
                  </a:lnTo>
                  <a:lnTo>
                    <a:pt x="451195" y="1206500"/>
                  </a:lnTo>
                  <a:close/>
                </a:path>
                <a:path w="1117600" h="1223010">
                  <a:moveTo>
                    <a:pt x="424785" y="1206500"/>
                  </a:moveTo>
                  <a:lnTo>
                    <a:pt x="424331" y="1209807"/>
                  </a:lnTo>
                  <a:lnTo>
                    <a:pt x="424514" y="1210310"/>
                  </a:lnTo>
                  <a:lnTo>
                    <a:pt x="424785" y="1206500"/>
                  </a:lnTo>
                  <a:close/>
                </a:path>
                <a:path w="1117600" h="1223010">
                  <a:moveTo>
                    <a:pt x="395033" y="884094"/>
                  </a:moveTo>
                  <a:lnTo>
                    <a:pt x="374708" y="890270"/>
                  </a:lnTo>
                  <a:lnTo>
                    <a:pt x="368947" y="891320"/>
                  </a:lnTo>
                  <a:lnTo>
                    <a:pt x="369101" y="896620"/>
                  </a:lnTo>
                  <a:lnTo>
                    <a:pt x="372088" y="953770"/>
                  </a:lnTo>
                  <a:lnTo>
                    <a:pt x="376943" y="991870"/>
                  </a:lnTo>
                  <a:lnTo>
                    <a:pt x="387437" y="1046480"/>
                  </a:lnTo>
                  <a:lnTo>
                    <a:pt x="388910" y="1057910"/>
                  </a:lnTo>
                  <a:lnTo>
                    <a:pt x="390052" y="1069339"/>
                  </a:lnTo>
                  <a:lnTo>
                    <a:pt x="392052" y="1094739"/>
                  </a:lnTo>
                  <a:lnTo>
                    <a:pt x="395330" y="1116330"/>
                  </a:lnTo>
                  <a:lnTo>
                    <a:pt x="400169" y="1135380"/>
                  </a:lnTo>
                  <a:lnTo>
                    <a:pt x="405325" y="1150620"/>
                  </a:lnTo>
                  <a:lnTo>
                    <a:pt x="409553" y="1164589"/>
                  </a:lnTo>
                  <a:lnTo>
                    <a:pt x="411726" y="1172210"/>
                  </a:lnTo>
                  <a:lnTo>
                    <a:pt x="413048" y="1179830"/>
                  </a:lnTo>
                  <a:lnTo>
                    <a:pt x="416656" y="1188720"/>
                  </a:lnTo>
                  <a:lnTo>
                    <a:pt x="424331" y="1209807"/>
                  </a:lnTo>
                  <a:lnTo>
                    <a:pt x="424785" y="1206500"/>
                  </a:lnTo>
                  <a:lnTo>
                    <a:pt x="451195" y="1206500"/>
                  </a:lnTo>
                  <a:lnTo>
                    <a:pt x="451700" y="1202689"/>
                  </a:lnTo>
                  <a:lnTo>
                    <a:pt x="449061" y="1200150"/>
                  </a:lnTo>
                  <a:lnTo>
                    <a:pt x="447213" y="1195070"/>
                  </a:lnTo>
                  <a:lnTo>
                    <a:pt x="440858" y="1178560"/>
                  </a:lnTo>
                  <a:lnTo>
                    <a:pt x="434806" y="1156970"/>
                  </a:lnTo>
                  <a:lnTo>
                    <a:pt x="425382" y="1127760"/>
                  </a:lnTo>
                  <a:lnTo>
                    <a:pt x="421012" y="1111250"/>
                  </a:lnTo>
                  <a:lnTo>
                    <a:pt x="418147" y="1092200"/>
                  </a:lnTo>
                  <a:lnTo>
                    <a:pt x="416167" y="1068070"/>
                  </a:lnTo>
                  <a:lnTo>
                    <a:pt x="414949" y="1055370"/>
                  </a:lnTo>
                  <a:lnTo>
                    <a:pt x="413299" y="1042670"/>
                  </a:lnTo>
                  <a:lnTo>
                    <a:pt x="408590" y="1018539"/>
                  </a:lnTo>
                  <a:lnTo>
                    <a:pt x="405674" y="1004570"/>
                  </a:lnTo>
                  <a:lnTo>
                    <a:pt x="402799" y="988060"/>
                  </a:lnTo>
                  <a:lnTo>
                    <a:pt x="396190" y="922020"/>
                  </a:lnTo>
                  <a:lnTo>
                    <a:pt x="395124" y="890270"/>
                  </a:lnTo>
                  <a:lnTo>
                    <a:pt x="395033" y="884094"/>
                  </a:lnTo>
                  <a:close/>
                </a:path>
                <a:path w="1117600" h="1223010">
                  <a:moveTo>
                    <a:pt x="160803" y="749555"/>
                  </a:moveTo>
                  <a:lnTo>
                    <a:pt x="133817" y="750171"/>
                  </a:lnTo>
                  <a:lnTo>
                    <a:pt x="138288" y="767080"/>
                  </a:lnTo>
                  <a:lnTo>
                    <a:pt x="147268" y="788670"/>
                  </a:lnTo>
                  <a:lnTo>
                    <a:pt x="171579" y="829310"/>
                  </a:lnTo>
                  <a:lnTo>
                    <a:pt x="199706" y="858520"/>
                  </a:lnTo>
                  <a:lnTo>
                    <a:pt x="232111" y="880110"/>
                  </a:lnTo>
                  <a:lnTo>
                    <a:pt x="272261" y="892810"/>
                  </a:lnTo>
                  <a:lnTo>
                    <a:pt x="317755" y="896620"/>
                  </a:lnTo>
                  <a:lnTo>
                    <a:pt x="332621" y="896620"/>
                  </a:lnTo>
                  <a:lnTo>
                    <a:pt x="346854" y="895350"/>
                  </a:lnTo>
                  <a:lnTo>
                    <a:pt x="368947" y="891320"/>
                  </a:lnTo>
                  <a:lnTo>
                    <a:pt x="368630" y="869950"/>
                  </a:lnTo>
                  <a:lnTo>
                    <a:pt x="296590" y="869950"/>
                  </a:lnTo>
                  <a:lnTo>
                    <a:pt x="277170" y="867410"/>
                  </a:lnTo>
                  <a:lnTo>
                    <a:pt x="230103" y="848360"/>
                  </a:lnTo>
                  <a:lnTo>
                    <a:pt x="192242" y="812800"/>
                  </a:lnTo>
                  <a:lnTo>
                    <a:pt x="171041" y="778510"/>
                  </a:lnTo>
                  <a:lnTo>
                    <a:pt x="163174" y="758189"/>
                  </a:lnTo>
                  <a:lnTo>
                    <a:pt x="160803" y="749555"/>
                  </a:lnTo>
                  <a:close/>
                </a:path>
                <a:path w="1117600" h="1223010">
                  <a:moveTo>
                    <a:pt x="394687" y="857279"/>
                  </a:moveTo>
                  <a:lnTo>
                    <a:pt x="368557" y="864870"/>
                  </a:lnTo>
                  <a:lnTo>
                    <a:pt x="368947" y="891320"/>
                  </a:lnTo>
                  <a:lnTo>
                    <a:pt x="374708" y="890270"/>
                  </a:lnTo>
                  <a:lnTo>
                    <a:pt x="395033" y="884094"/>
                  </a:lnTo>
                  <a:lnTo>
                    <a:pt x="394723" y="862330"/>
                  </a:lnTo>
                  <a:lnTo>
                    <a:pt x="394687" y="857279"/>
                  </a:lnTo>
                  <a:close/>
                </a:path>
                <a:path w="1117600" h="1223010">
                  <a:moveTo>
                    <a:pt x="581781" y="692470"/>
                  </a:moveTo>
                  <a:lnTo>
                    <a:pt x="576433" y="693420"/>
                  </a:lnTo>
                  <a:lnTo>
                    <a:pt x="555220" y="697715"/>
                  </a:lnTo>
                  <a:lnTo>
                    <a:pt x="554615" y="702310"/>
                  </a:lnTo>
                  <a:lnTo>
                    <a:pt x="552395" y="709930"/>
                  </a:lnTo>
                  <a:lnTo>
                    <a:pt x="549414" y="718820"/>
                  </a:lnTo>
                  <a:lnTo>
                    <a:pt x="545956" y="726439"/>
                  </a:lnTo>
                  <a:lnTo>
                    <a:pt x="539835" y="737870"/>
                  </a:lnTo>
                  <a:lnTo>
                    <a:pt x="533109" y="748030"/>
                  </a:lnTo>
                  <a:lnTo>
                    <a:pt x="525676" y="759460"/>
                  </a:lnTo>
                  <a:lnTo>
                    <a:pt x="517434" y="768350"/>
                  </a:lnTo>
                  <a:lnTo>
                    <a:pt x="502301" y="783589"/>
                  </a:lnTo>
                  <a:lnTo>
                    <a:pt x="488589" y="798830"/>
                  </a:lnTo>
                  <a:lnTo>
                    <a:pt x="441074" y="834389"/>
                  </a:lnTo>
                  <a:lnTo>
                    <a:pt x="394789" y="857250"/>
                  </a:lnTo>
                  <a:lnTo>
                    <a:pt x="394723" y="862330"/>
                  </a:lnTo>
                  <a:lnTo>
                    <a:pt x="395033" y="884094"/>
                  </a:lnTo>
                  <a:lnTo>
                    <a:pt x="403966" y="881380"/>
                  </a:lnTo>
                  <a:lnTo>
                    <a:pt x="430544" y="869950"/>
                  </a:lnTo>
                  <a:lnTo>
                    <a:pt x="474174" y="845820"/>
                  </a:lnTo>
                  <a:lnTo>
                    <a:pt x="507295" y="816610"/>
                  </a:lnTo>
                  <a:lnTo>
                    <a:pt x="521426" y="801370"/>
                  </a:lnTo>
                  <a:lnTo>
                    <a:pt x="535802" y="787400"/>
                  </a:lnTo>
                  <a:lnTo>
                    <a:pt x="562622" y="750570"/>
                  </a:lnTo>
                  <a:lnTo>
                    <a:pt x="580330" y="707389"/>
                  </a:lnTo>
                  <a:lnTo>
                    <a:pt x="581926" y="694689"/>
                  </a:lnTo>
                  <a:lnTo>
                    <a:pt x="581781" y="692470"/>
                  </a:lnTo>
                  <a:close/>
                </a:path>
                <a:path w="1117600" h="1223010">
                  <a:moveTo>
                    <a:pt x="368555" y="864870"/>
                  </a:moveTo>
                  <a:lnTo>
                    <a:pt x="356332" y="867410"/>
                  </a:lnTo>
                  <a:lnTo>
                    <a:pt x="331506" y="869950"/>
                  </a:lnTo>
                  <a:lnTo>
                    <a:pt x="368630" y="869950"/>
                  </a:lnTo>
                  <a:lnTo>
                    <a:pt x="368555" y="864870"/>
                  </a:lnTo>
                  <a:close/>
                </a:path>
                <a:path w="1117600" h="1223010">
                  <a:moveTo>
                    <a:pt x="396516" y="727326"/>
                  </a:moveTo>
                  <a:lnTo>
                    <a:pt x="384995" y="728980"/>
                  </a:lnTo>
                  <a:lnTo>
                    <a:pt x="370162" y="730818"/>
                  </a:lnTo>
                  <a:lnTo>
                    <a:pt x="368348" y="773430"/>
                  </a:lnTo>
                  <a:lnTo>
                    <a:pt x="368400" y="844550"/>
                  </a:lnTo>
                  <a:lnTo>
                    <a:pt x="368555" y="864870"/>
                  </a:lnTo>
                  <a:lnTo>
                    <a:pt x="394687" y="857279"/>
                  </a:lnTo>
                  <a:lnTo>
                    <a:pt x="394594" y="844550"/>
                  </a:lnTo>
                  <a:lnTo>
                    <a:pt x="394536" y="773430"/>
                  </a:lnTo>
                  <a:lnTo>
                    <a:pt x="396516" y="727326"/>
                  </a:lnTo>
                  <a:close/>
                </a:path>
                <a:path w="1117600" h="1223010">
                  <a:moveTo>
                    <a:pt x="9993" y="706120"/>
                  </a:moveTo>
                  <a:lnTo>
                    <a:pt x="3039" y="711200"/>
                  </a:lnTo>
                  <a:lnTo>
                    <a:pt x="0" y="725170"/>
                  </a:lnTo>
                  <a:lnTo>
                    <a:pt x="4820" y="730250"/>
                  </a:lnTo>
                  <a:lnTo>
                    <a:pt x="7506" y="732789"/>
                  </a:lnTo>
                  <a:lnTo>
                    <a:pt x="13822" y="735330"/>
                  </a:lnTo>
                  <a:lnTo>
                    <a:pt x="26188" y="739139"/>
                  </a:lnTo>
                  <a:lnTo>
                    <a:pt x="55764" y="742950"/>
                  </a:lnTo>
                  <a:lnTo>
                    <a:pt x="70822" y="745489"/>
                  </a:lnTo>
                  <a:lnTo>
                    <a:pt x="79340" y="746760"/>
                  </a:lnTo>
                  <a:lnTo>
                    <a:pt x="89058" y="749300"/>
                  </a:lnTo>
                  <a:lnTo>
                    <a:pt x="116368" y="750570"/>
                  </a:lnTo>
                  <a:lnTo>
                    <a:pt x="133817" y="750171"/>
                  </a:lnTo>
                  <a:lnTo>
                    <a:pt x="131908" y="742950"/>
                  </a:lnTo>
                  <a:lnTo>
                    <a:pt x="129882" y="725170"/>
                  </a:lnTo>
                  <a:lnTo>
                    <a:pt x="26831" y="725170"/>
                  </a:lnTo>
                  <a:lnTo>
                    <a:pt x="26906" y="718441"/>
                  </a:lnTo>
                  <a:lnTo>
                    <a:pt x="25663" y="714930"/>
                  </a:lnTo>
                  <a:lnTo>
                    <a:pt x="22857" y="711803"/>
                  </a:lnTo>
                  <a:lnTo>
                    <a:pt x="21741" y="711200"/>
                  </a:lnTo>
                  <a:lnTo>
                    <a:pt x="25047" y="711200"/>
                  </a:lnTo>
                  <a:lnTo>
                    <a:pt x="24143" y="709930"/>
                  </a:lnTo>
                  <a:lnTo>
                    <a:pt x="9993" y="706120"/>
                  </a:lnTo>
                  <a:close/>
                </a:path>
                <a:path w="1117600" h="1223010">
                  <a:moveTo>
                    <a:pt x="155951" y="722970"/>
                  </a:moveTo>
                  <a:lnTo>
                    <a:pt x="129702" y="723590"/>
                  </a:lnTo>
                  <a:lnTo>
                    <a:pt x="131908" y="742950"/>
                  </a:lnTo>
                  <a:lnTo>
                    <a:pt x="133817" y="750171"/>
                  </a:lnTo>
                  <a:lnTo>
                    <a:pt x="160803" y="749555"/>
                  </a:lnTo>
                  <a:lnTo>
                    <a:pt x="157594" y="737870"/>
                  </a:lnTo>
                  <a:lnTo>
                    <a:pt x="155951" y="722970"/>
                  </a:lnTo>
                  <a:close/>
                </a:path>
                <a:path w="1117600" h="1223010">
                  <a:moveTo>
                    <a:pt x="371272" y="704750"/>
                  </a:moveTo>
                  <a:lnTo>
                    <a:pt x="269723" y="716280"/>
                  </a:lnTo>
                  <a:lnTo>
                    <a:pt x="245054" y="718820"/>
                  </a:lnTo>
                  <a:lnTo>
                    <a:pt x="170376" y="722630"/>
                  </a:lnTo>
                  <a:lnTo>
                    <a:pt x="155951" y="722970"/>
                  </a:lnTo>
                  <a:lnTo>
                    <a:pt x="157594" y="737870"/>
                  </a:lnTo>
                  <a:lnTo>
                    <a:pt x="160803" y="749555"/>
                  </a:lnTo>
                  <a:lnTo>
                    <a:pt x="171983" y="749300"/>
                  </a:lnTo>
                  <a:lnTo>
                    <a:pt x="221421" y="746760"/>
                  </a:lnTo>
                  <a:lnTo>
                    <a:pt x="246862" y="744220"/>
                  </a:lnTo>
                  <a:lnTo>
                    <a:pt x="272280" y="742950"/>
                  </a:lnTo>
                  <a:lnTo>
                    <a:pt x="370162" y="730818"/>
                  </a:lnTo>
                  <a:lnTo>
                    <a:pt x="371272" y="704750"/>
                  </a:lnTo>
                  <a:close/>
                </a:path>
                <a:path w="1117600" h="1223010">
                  <a:moveTo>
                    <a:pt x="397658" y="700748"/>
                  </a:moveTo>
                  <a:lnTo>
                    <a:pt x="381582" y="703580"/>
                  </a:lnTo>
                  <a:lnTo>
                    <a:pt x="371272" y="704750"/>
                  </a:lnTo>
                  <a:lnTo>
                    <a:pt x="370162" y="730818"/>
                  </a:lnTo>
                  <a:lnTo>
                    <a:pt x="384995" y="728980"/>
                  </a:lnTo>
                  <a:lnTo>
                    <a:pt x="396516" y="727326"/>
                  </a:lnTo>
                  <a:lnTo>
                    <a:pt x="397658" y="700748"/>
                  </a:lnTo>
                  <a:close/>
                </a:path>
                <a:path w="1117600" h="1223010">
                  <a:moveTo>
                    <a:pt x="538446" y="674703"/>
                  </a:moveTo>
                  <a:lnTo>
                    <a:pt x="471142" y="688339"/>
                  </a:lnTo>
                  <a:lnTo>
                    <a:pt x="424843" y="695960"/>
                  </a:lnTo>
                  <a:lnTo>
                    <a:pt x="397658" y="700748"/>
                  </a:lnTo>
                  <a:lnTo>
                    <a:pt x="396516" y="727326"/>
                  </a:lnTo>
                  <a:lnTo>
                    <a:pt x="429235" y="722630"/>
                  </a:lnTo>
                  <a:lnTo>
                    <a:pt x="476081" y="713739"/>
                  </a:lnTo>
                  <a:lnTo>
                    <a:pt x="555220" y="697715"/>
                  </a:lnTo>
                  <a:lnTo>
                    <a:pt x="555786" y="693420"/>
                  </a:lnTo>
                  <a:lnTo>
                    <a:pt x="549733" y="693420"/>
                  </a:lnTo>
                  <a:lnTo>
                    <a:pt x="544996" y="687070"/>
                  </a:lnTo>
                  <a:lnTo>
                    <a:pt x="539207" y="678180"/>
                  </a:lnTo>
                  <a:lnTo>
                    <a:pt x="538446" y="674703"/>
                  </a:lnTo>
                  <a:close/>
                </a:path>
                <a:path w="1117600" h="1223010">
                  <a:moveTo>
                    <a:pt x="26906" y="718441"/>
                  </a:moveTo>
                  <a:lnTo>
                    <a:pt x="26831" y="725170"/>
                  </a:lnTo>
                  <a:lnTo>
                    <a:pt x="27877" y="720089"/>
                  </a:lnTo>
                  <a:lnTo>
                    <a:pt x="27490" y="720089"/>
                  </a:lnTo>
                  <a:lnTo>
                    <a:pt x="26906" y="718441"/>
                  </a:lnTo>
                  <a:close/>
                </a:path>
                <a:path w="1117600" h="1223010">
                  <a:moveTo>
                    <a:pt x="25615" y="711998"/>
                  </a:moveTo>
                  <a:lnTo>
                    <a:pt x="28661" y="716280"/>
                  </a:lnTo>
                  <a:lnTo>
                    <a:pt x="26831" y="725170"/>
                  </a:lnTo>
                  <a:lnTo>
                    <a:pt x="129882" y="725170"/>
                  </a:lnTo>
                  <a:lnTo>
                    <a:pt x="129738" y="723900"/>
                  </a:lnTo>
                  <a:lnTo>
                    <a:pt x="116587" y="723900"/>
                  </a:lnTo>
                  <a:lnTo>
                    <a:pt x="91735" y="722630"/>
                  </a:lnTo>
                  <a:lnTo>
                    <a:pt x="59249" y="717550"/>
                  </a:lnTo>
                  <a:lnTo>
                    <a:pt x="47748" y="715010"/>
                  </a:lnTo>
                  <a:lnTo>
                    <a:pt x="36757" y="713739"/>
                  </a:lnTo>
                  <a:lnTo>
                    <a:pt x="27713" y="712470"/>
                  </a:lnTo>
                  <a:lnTo>
                    <a:pt x="25615" y="711998"/>
                  </a:lnTo>
                  <a:close/>
                </a:path>
                <a:path w="1117600" h="1223010">
                  <a:moveTo>
                    <a:pt x="129702" y="723590"/>
                  </a:moveTo>
                  <a:lnTo>
                    <a:pt x="116587" y="723900"/>
                  </a:lnTo>
                  <a:lnTo>
                    <a:pt x="129738" y="723900"/>
                  </a:lnTo>
                  <a:lnTo>
                    <a:pt x="129702" y="723590"/>
                  </a:lnTo>
                  <a:close/>
                </a:path>
                <a:path w="1117600" h="1223010">
                  <a:moveTo>
                    <a:pt x="354262" y="487680"/>
                  </a:moveTo>
                  <a:lnTo>
                    <a:pt x="313914" y="487680"/>
                  </a:lnTo>
                  <a:lnTo>
                    <a:pt x="302951" y="488950"/>
                  </a:lnTo>
                  <a:lnTo>
                    <a:pt x="267071" y="504189"/>
                  </a:lnTo>
                  <a:lnTo>
                    <a:pt x="256834" y="513080"/>
                  </a:lnTo>
                  <a:lnTo>
                    <a:pt x="252141" y="516889"/>
                  </a:lnTo>
                  <a:lnTo>
                    <a:pt x="239948" y="527050"/>
                  </a:lnTo>
                  <a:lnTo>
                    <a:pt x="220863" y="544830"/>
                  </a:lnTo>
                  <a:lnTo>
                    <a:pt x="197178" y="566420"/>
                  </a:lnTo>
                  <a:lnTo>
                    <a:pt x="157900" y="608330"/>
                  </a:lnTo>
                  <a:lnTo>
                    <a:pt x="135258" y="656589"/>
                  </a:lnTo>
                  <a:lnTo>
                    <a:pt x="128436" y="712470"/>
                  </a:lnTo>
                  <a:lnTo>
                    <a:pt x="129702" y="723590"/>
                  </a:lnTo>
                  <a:lnTo>
                    <a:pt x="155951" y="722970"/>
                  </a:lnTo>
                  <a:lnTo>
                    <a:pt x="154720" y="711803"/>
                  </a:lnTo>
                  <a:lnTo>
                    <a:pt x="154837" y="707389"/>
                  </a:lnTo>
                  <a:lnTo>
                    <a:pt x="160495" y="662939"/>
                  </a:lnTo>
                  <a:lnTo>
                    <a:pt x="179476" y="623570"/>
                  </a:lnTo>
                  <a:lnTo>
                    <a:pt x="215302" y="585470"/>
                  </a:lnTo>
                  <a:lnTo>
                    <a:pt x="257503" y="547370"/>
                  </a:lnTo>
                  <a:lnTo>
                    <a:pt x="269320" y="535939"/>
                  </a:lnTo>
                  <a:lnTo>
                    <a:pt x="286980" y="521970"/>
                  </a:lnTo>
                  <a:lnTo>
                    <a:pt x="293288" y="518160"/>
                  </a:lnTo>
                  <a:lnTo>
                    <a:pt x="299837" y="515620"/>
                  </a:lnTo>
                  <a:lnTo>
                    <a:pt x="306758" y="514350"/>
                  </a:lnTo>
                  <a:lnTo>
                    <a:pt x="385168" y="514350"/>
                  </a:lnTo>
                  <a:lnTo>
                    <a:pt x="387094" y="493066"/>
                  </a:lnTo>
                  <a:lnTo>
                    <a:pt x="375344" y="490220"/>
                  </a:lnTo>
                  <a:lnTo>
                    <a:pt x="354262" y="487680"/>
                  </a:lnTo>
                  <a:close/>
                </a:path>
                <a:path w="1117600" h="1223010">
                  <a:moveTo>
                    <a:pt x="26916" y="717550"/>
                  </a:moveTo>
                  <a:lnTo>
                    <a:pt x="26906" y="718441"/>
                  </a:lnTo>
                  <a:lnTo>
                    <a:pt x="27490" y="720089"/>
                  </a:lnTo>
                  <a:lnTo>
                    <a:pt x="26916" y="717550"/>
                  </a:lnTo>
                  <a:close/>
                </a:path>
                <a:path w="1117600" h="1223010">
                  <a:moveTo>
                    <a:pt x="28399" y="717550"/>
                  </a:moveTo>
                  <a:lnTo>
                    <a:pt x="26916" y="717550"/>
                  </a:lnTo>
                  <a:lnTo>
                    <a:pt x="27490" y="720089"/>
                  </a:lnTo>
                  <a:lnTo>
                    <a:pt x="27877" y="720089"/>
                  </a:lnTo>
                  <a:lnTo>
                    <a:pt x="28399" y="717550"/>
                  </a:lnTo>
                  <a:close/>
                </a:path>
                <a:path w="1117600" h="1223010">
                  <a:moveTo>
                    <a:pt x="25663" y="714930"/>
                  </a:moveTo>
                  <a:lnTo>
                    <a:pt x="26906" y="718441"/>
                  </a:lnTo>
                  <a:lnTo>
                    <a:pt x="26916" y="717550"/>
                  </a:lnTo>
                  <a:lnTo>
                    <a:pt x="28399" y="717550"/>
                  </a:lnTo>
                  <a:lnTo>
                    <a:pt x="28661" y="716280"/>
                  </a:lnTo>
                  <a:lnTo>
                    <a:pt x="26873" y="716280"/>
                  </a:lnTo>
                  <a:lnTo>
                    <a:pt x="25663" y="714930"/>
                  </a:lnTo>
                  <a:close/>
                </a:path>
                <a:path w="1117600" h="1223010">
                  <a:moveTo>
                    <a:pt x="25241" y="713739"/>
                  </a:moveTo>
                  <a:lnTo>
                    <a:pt x="25663" y="714930"/>
                  </a:lnTo>
                  <a:lnTo>
                    <a:pt x="26873" y="716280"/>
                  </a:lnTo>
                  <a:lnTo>
                    <a:pt x="25241" y="713739"/>
                  </a:lnTo>
                  <a:close/>
                </a:path>
                <a:path w="1117600" h="1223010">
                  <a:moveTo>
                    <a:pt x="26854" y="713739"/>
                  </a:moveTo>
                  <a:lnTo>
                    <a:pt x="25241" y="713739"/>
                  </a:lnTo>
                  <a:lnTo>
                    <a:pt x="26873" y="716280"/>
                  </a:lnTo>
                  <a:lnTo>
                    <a:pt x="28661" y="716280"/>
                  </a:lnTo>
                  <a:lnTo>
                    <a:pt x="26854" y="713739"/>
                  </a:lnTo>
                  <a:close/>
                </a:path>
                <a:path w="1117600" h="1223010">
                  <a:moveTo>
                    <a:pt x="22857" y="711803"/>
                  </a:moveTo>
                  <a:lnTo>
                    <a:pt x="25663" y="714930"/>
                  </a:lnTo>
                  <a:lnTo>
                    <a:pt x="25241" y="713739"/>
                  </a:lnTo>
                  <a:lnTo>
                    <a:pt x="26854" y="713739"/>
                  </a:lnTo>
                  <a:lnTo>
                    <a:pt x="25950" y="712470"/>
                  </a:lnTo>
                  <a:lnTo>
                    <a:pt x="24091" y="712470"/>
                  </a:lnTo>
                  <a:lnTo>
                    <a:pt x="22857" y="711803"/>
                  </a:lnTo>
                  <a:close/>
                </a:path>
                <a:path w="1117600" h="1223010">
                  <a:moveTo>
                    <a:pt x="22381" y="711272"/>
                  </a:moveTo>
                  <a:lnTo>
                    <a:pt x="22857" y="711803"/>
                  </a:lnTo>
                  <a:lnTo>
                    <a:pt x="24091" y="712470"/>
                  </a:lnTo>
                  <a:lnTo>
                    <a:pt x="22434" y="711284"/>
                  </a:lnTo>
                  <a:close/>
                </a:path>
                <a:path w="1117600" h="1223010">
                  <a:moveTo>
                    <a:pt x="22434" y="711284"/>
                  </a:moveTo>
                  <a:lnTo>
                    <a:pt x="24091" y="712470"/>
                  </a:lnTo>
                  <a:lnTo>
                    <a:pt x="25950" y="712470"/>
                  </a:lnTo>
                  <a:lnTo>
                    <a:pt x="25615" y="711998"/>
                  </a:lnTo>
                  <a:lnTo>
                    <a:pt x="22434" y="711284"/>
                  </a:lnTo>
                  <a:close/>
                </a:path>
                <a:path w="1117600" h="1223010">
                  <a:moveTo>
                    <a:pt x="25047" y="711200"/>
                  </a:moveTo>
                  <a:lnTo>
                    <a:pt x="22316" y="711200"/>
                  </a:lnTo>
                  <a:lnTo>
                    <a:pt x="25615" y="711998"/>
                  </a:lnTo>
                  <a:lnTo>
                    <a:pt x="25047" y="711200"/>
                  </a:lnTo>
                  <a:close/>
                </a:path>
                <a:path w="1117600" h="1223010">
                  <a:moveTo>
                    <a:pt x="22057" y="711200"/>
                  </a:moveTo>
                  <a:lnTo>
                    <a:pt x="21741" y="711200"/>
                  </a:lnTo>
                  <a:lnTo>
                    <a:pt x="22857" y="711803"/>
                  </a:lnTo>
                  <a:lnTo>
                    <a:pt x="22381" y="711272"/>
                  </a:lnTo>
                  <a:lnTo>
                    <a:pt x="22057" y="711200"/>
                  </a:lnTo>
                  <a:close/>
                </a:path>
                <a:path w="1117600" h="1223010">
                  <a:moveTo>
                    <a:pt x="22316" y="711200"/>
                  </a:moveTo>
                  <a:lnTo>
                    <a:pt x="22057" y="711200"/>
                  </a:lnTo>
                  <a:lnTo>
                    <a:pt x="22381" y="711272"/>
                  </a:lnTo>
                  <a:close/>
                </a:path>
                <a:path w="1117600" h="1223010">
                  <a:moveTo>
                    <a:pt x="384762" y="518742"/>
                  </a:moveTo>
                  <a:lnTo>
                    <a:pt x="377227" y="596900"/>
                  </a:lnTo>
                  <a:lnTo>
                    <a:pt x="375319" y="619760"/>
                  </a:lnTo>
                  <a:lnTo>
                    <a:pt x="373903" y="641350"/>
                  </a:lnTo>
                  <a:lnTo>
                    <a:pt x="371272" y="704750"/>
                  </a:lnTo>
                  <a:lnTo>
                    <a:pt x="381582" y="703580"/>
                  </a:lnTo>
                  <a:lnTo>
                    <a:pt x="397658" y="700748"/>
                  </a:lnTo>
                  <a:lnTo>
                    <a:pt x="400061" y="642620"/>
                  </a:lnTo>
                  <a:lnTo>
                    <a:pt x="401441" y="622300"/>
                  </a:lnTo>
                  <a:lnTo>
                    <a:pt x="403319" y="599439"/>
                  </a:lnTo>
                  <a:lnTo>
                    <a:pt x="410338" y="526630"/>
                  </a:lnTo>
                  <a:lnTo>
                    <a:pt x="387800" y="519430"/>
                  </a:lnTo>
                  <a:lnTo>
                    <a:pt x="384762" y="518742"/>
                  </a:lnTo>
                  <a:close/>
                </a:path>
                <a:path w="1117600" h="1223010">
                  <a:moveTo>
                    <a:pt x="564604" y="669403"/>
                  </a:moveTo>
                  <a:lnTo>
                    <a:pt x="550335" y="672294"/>
                  </a:lnTo>
                  <a:lnTo>
                    <a:pt x="552330" y="676910"/>
                  </a:lnTo>
                  <a:lnTo>
                    <a:pt x="555053" y="684530"/>
                  </a:lnTo>
                  <a:lnTo>
                    <a:pt x="555786" y="693420"/>
                  </a:lnTo>
                  <a:lnTo>
                    <a:pt x="555220" y="697715"/>
                  </a:lnTo>
                  <a:lnTo>
                    <a:pt x="576433" y="693420"/>
                  </a:lnTo>
                  <a:lnTo>
                    <a:pt x="558004" y="693420"/>
                  </a:lnTo>
                  <a:lnTo>
                    <a:pt x="568937" y="684530"/>
                  </a:lnTo>
                  <a:lnTo>
                    <a:pt x="569527" y="675639"/>
                  </a:lnTo>
                  <a:lnTo>
                    <a:pt x="564789" y="670560"/>
                  </a:lnTo>
                  <a:lnTo>
                    <a:pt x="564604" y="669403"/>
                  </a:lnTo>
                  <a:close/>
                </a:path>
                <a:path w="1117600" h="1223010">
                  <a:moveTo>
                    <a:pt x="550335" y="672294"/>
                  </a:moveTo>
                  <a:lnTo>
                    <a:pt x="538446" y="674703"/>
                  </a:lnTo>
                  <a:lnTo>
                    <a:pt x="539207" y="678180"/>
                  </a:lnTo>
                  <a:lnTo>
                    <a:pt x="544996" y="687070"/>
                  </a:lnTo>
                  <a:lnTo>
                    <a:pt x="549733" y="693420"/>
                  </a:lnTo>
                  <a:lnTo>
                    <a:pt x="555786" y="693420"/>
                  </a:lnTo>
                  <a:lnTo>
                    <a:pt x="555053" y="684530"/>
                  </a:lnTo>
                  <a:lnTo>
                    <a:pt x="552330" y="676910"/>
                  </a:lnTo>
                  <a:lnTo>
                    <a:pt x="550335" y="672294"/>
                  </a:lnTo>
                  <a:close/>
                </a:path>
                <a:path w="1117600" h="1223010">
                  <a:moveTo>
                    <a:pt x="576959" y="667038"/>
                  </a:moveTo>
                  <a:lnTo>
                    <a:pt x="571432" y="668020"/>
                  </a:lnTo>
                  <a:lnTo>
                    <a:pt x="564604" y="669403"/>
                  </a:lnTo>
                  <a:lnTo>
                    <a:pt x="564789" y="670560"/>
                  </a:lnTo>
                  <a:lnTo>
                    <a:pt x="569527" y="675639"/>
                  </a:lnTo>
                  <a:lnTo>
                    <a:pt x="568937" y="684530"/>
                  </a:lnTo>
                  <a:lnTo>
                    <a:pt x="558004" y="693420"/>
                  </a:lnTo>
                  <a:lnTo>
                    <a:pt x="576433" y="693420"/>
                  </a:lnTo>
                  <a:lnTo>
                    <a:pt x="581781" y="692470"/>
                  </a:lnTo>
                  <a:lnTo>
                    <a:pt x="581011" y="680720"/>
                  </a:lnTo>
                  <a:lnTo>
                    <a:pt x="577365" y="668020"/>
                  </a:lnTo>
                  <a:lnTo>
                    <a:pt x="576959" y="667038"/>
                  </a:lnTo>
                  <a:close/>
                </a:path>
                <a:path w="1117600" h="1223010">
                  <a:moveTo>
                    <a:pt x="1092339" y="548639"/>
                  </a:moveTo>
                  <a:lnTo>
                    <a:pt x="1076957" y="548639"/>
                  </a:lnTo>
                  <a:lnTo>
                    <a:pt x="1071204" y="551180"/>
                  </a:lnTo>
                  <a:lnTo>
                    <a:pt x="1063941" y="553720"/>
                  </a:lnTo>
                  <a:lnTo>
                    <a:pt x="998971" y="570230"/>
                  </a:lnTo>
                  <a:lnTo>
                    <a:pt x="960603" y="580389"/>
                  </a:lnTo>
                  <a:lnTo>
                    <a:pt x="918265" y="590550"/>
                  </a:lnTo>
                  <a:lnTo>
                    <a:pt x="877861" y="599439"/>
                  </a:lnTo>
                  <a:lnTo>
                    <a:pt x="800983" y="617220"/>
                  </a:lnTo>
                  <a:lnTo>
                    <a:pt x="766986" y="624839"/>
                  </a:lnTo>
                  <a:lnTo>
                    <a:pt x="733783" y="633730"/>
                  </a:lnTo>
                  <a:lnTo>
                    <a:pt x="668670" y="648970"/>
                  </a:lnTo>
                  <a:lnTo>
                    <a:pt x="621510" y="659130"/>
                  </a:lnTo>
                  <a:lnTo>
                    <a:pt x="576959" y="667038"/>
                  </a:lnTo>
                  <a:lnTo>
                    <a:pt x="577365" y="668020"/>
                  </a:lnTo>
                  <a:lnTo>
                    <a:pt x="581011" y="680720"/>
                  </a:lnTo>
                  <a:lnTo>
                    <a:pt x="581781" y="692470"/>
                  </a:lnTo>
                  <a:lnTo>
                    <a:pt x="626526" y="684530"/>
                  </a:lnTo>
                  <a:lnTo>
                    <a:pt x="674230" y="674370"/>
                  </a:lnTo>
                  <a:lnTo>
                    <a:pt x="740033" y="659130"/>
                  </a:lnTo>
                  <a:lnTo>
                    <a:pt x="773274" y="650239"/>
                  </a:lnTo>
                  <a:lnTo>
                    <a:pt x="807111" y="642620"/>
                  </a:lnTo>
                  <a:lnTo>
                    <a:pt x="883706" y="624839"/>
                  </a:lnTo>
                  <a:lnTo>
                    <a:pt x="924265" y="615950"/>
                  </a:lnTo>
                  <a:lnTo>
                    <a:pt x="966927" y="605789"/>
                  </a:lnTo>
                  <a:lnTo>
                    <a:pt x="1005417" y="595630"/>
                  </a:lnTo>
                  <a:lnTo>
                    <a:pt x="1071319" y="579120"/>
                  </a:lnTo>
                  <a:lnTo>
                    <a:pt x="1085996" y="574039"/>
                  </a:lnTo>
                  <a:lnTo>
                    <a:pt x="1113422" y="574039"/>
                  </a:lnTo>
                  <a:lnTo>
                    <a:pt x="1117396" y="567689"/>
                  </a:lnTo>
                  <a:lnTo>
                    <a:pt x="1115719" y="560070"/>
                  </a:lnTo>
                  <a:lnTo>
                    <a:pt x="1109675" y="556260"/>
                  </a:lnTo>
                  <a:lnTo>
                    <a:pt x="1105018" y="553720"/>
                  </a:lnTo>
                  <a:lnTo>
                    <a:pt x="1099197" y="551180"/>
                  </a:lnTo>
                  <a:lnTo>
                    <a:pt x="1092339" y="548639"/>
                  </a:lnTo>
                  <a:close/>
                </a:path>
                <a:path w="1117600" h="1223010">
                  <a:moveTo>
                    <a:pt x="412858" y="499174"/>
                  </a:moveTo>
                  <a:lnTo>
                    <a:pt x="411028" y="519430"/>
                  </a:lnTo>
                  <a:lnTo>
                    <a:pt x="410338" y="526630"/>
                  </a:lnTo>
                  <a:lnTo>
                    <a:pt x="411651" y="527050"/>
                  </a:lnTo>
                  <a:lnTo>
                    <a:pt x="454771" y="537210"/>
                  </a:lnTo>
                  <a:lnTo>
                    <a:pt x="490479" y="560070"/>
                  </a:lnTo>
                  <a:lnTo>
                    <a:pt x="515836" y="589280"/>
                  </a:lnTo>
                  <a:lnTo>
                    <a:pt x="535448" y="626110"/>
                  </a:lnTo>
                  <a:lnTo>
                    <a:pt x="537134" y="647700"/>
                  </a:lnTo>
                  <a:lnTo>
                    <a:pt x="536811" y="656589"/>
                  </a:lnTo>
                  <a:lnTo>
                    <a:pt x="536983" y="668020"/>
                  </a:lnTo>
                  <a:lnTo>
                    <a:pt x="538446" y="674703"/>
                  </a:lnTo>
                  <a:lnTo>
                    <a:pt x="550335" y="672294"/>
                  </a:lnTo>
                  <a:lnTo>
                    <a:pt x="544098" y="657860"/>
                  </a:lnTo>
                  <a:lnTo>
                    <a:pt x="541439" y="650239"/>
                  </a:lnTo>
                  <a:lnTo>
                    <a:pt x="544736" y="642620"/>
                  </a:lnTo>
                  <a:lnTo>
                    <a:pt x="558189" y="637539"/>
                  </a:lnTo>
                  <a:lnTo>
                    <a:pt x="563268" y="637539"/>
                  </a:lnTo>
                  <a:lnTo>
                    <a:pt x="562508" y="628650"/>
                  </a:lnTo>
                  <a:lnTo>
                    <a:pt x="548652" y="593089"/>
                  </a:lnTo>
                  <a:lnTo>
                    <a:pt x="523933" y="557530"/>
                  </a:lnTo>
                  <a:lnTo>
                    <a:pt x="502994" y="535939"/>
                  </a:lnTo>
                  <a:lnTo>
                    <a:pt x="496196" y="529589"/>
                  </a:lnTo>
                  <a:lnTo>
                    <a:pt x="489301" y="525780"/>
                  </a:lnTo>
                  <a:lnTo>
                    <a:pt x="464725" y="513080"/>
                  </a:lnTo>
                  <a:lnTo>
                    <a:pt x="440885" y="505460"/>
                  </a:lnTo>
                  <a:lnTo>
                    <a:pt x="418007" y="500380"/>
                  </a:lnTo>
                  <a:lnTo>
                    <a:pt x="412858" y="499174"/>
                  </a:lnTo>
                  <a:close/>
                </a:path>
                <a:path w="1117600" h="1223010">
                  <a:moveTo>
                    <a:pt x="558189" y="637539"/>
                  </a:moveTo>
                  <a:lnTo>
                    <a:pt x="544736" y="642620"/>
                  </a:lnTo>
                  <a:lnTo>
                    <a:pt x="541439" y="650239"/>
                  </a:lnTo>
                  <a:lnTo>
                    <a:pt x="544098" y="657860"/>
                  </a:lnTo>
                  <a:lnTo>
                    <a:pt x="550335" y="672294"/>
                  </a:lnTo>
                  <a:lnTo>
                    <a:pt x="564604" y="669403"/>
                  </a:lnTo>
                  <a:lnTo>
                    <a:pt x="563777" y="664210"/>
                  </a:lnTo>
                  <a:lnTo>
                    <a:pt x="563459" y="650239"/>
                  </a:lnTo>
                  <a:lnTo>
                    <a:pt x="563343" y="643889"/>
                  </a:lnTo>
                  <a:lnTo>
                    <a:pt x="563298" y="640098"/>
                  </a:lnTo>
                  <a:lnTo>
                    <a:pt x="558189" y="637539"/>
                  </a:lnTo>
                  <a:close/>
                </a:path>
                <a:path w="1117600" h="1223010">
                  <a:moveTo>
                    <a:pt x="563298" y="640098"/>
                  </a:moveTo>
                  <a:lnTo>
                    <a:pt x="563343" y="643889"/>
                  </a:lnTo>
                  <a:lnTo>
                    <a:pt x="563459" y="650239"/>
                  </a:lnTo>
                  <a:lnTo>
                    <a:pt x="563777" y="664210"/>
                  </a:lnTo>
                  <a:lnTo>
                    <a:pt x="564604" y="669403"/>
                  </a:lnTo>
                  <a:lnTo>
                    <a:pt x="571432" y="668020"/>
                  </a:lnTo>
                  <a:lnTo>
                    <a:pt x="576959" y="667038"/>
                  </a:lnTo>
                  <a:lnTo>
                    <a:pt x="572633" y="656589"/>
                  </a:lnTo>
                  <a:lnTo>
                    <a:pt x="568457" y="647700"/>
                  </a:lnTo>
                  <a:lnTo>
                    <a:pt x="565797" y="641350"/>
                  </a:lnTo>
                  <a:lnTo>
                    <a:pt x="563298" y="640098"/>
                  </a:lnTo>
                  <a:close/>
                </a:path>
                <a:path w="1117600" h="1223010">
                  <a:moveTo>
                    <a:pt x="563268" y="637539"/>
                  </a:moveTo>
                  <a:lnTo>
                    <a:pt x="558189" y="637539"/>
                  </a:lnTo>
                  <a:lnTo>
                    <a:pt x="563298" y="640098"/>
                  </a:lnTo>
                  <a:lnTo>
                    <a:pt x="563268" y="637539"/>
                  </a:lnTo>
                  <a:close/>
                </a:path>
                <a:path w="1117600" h="1223010">
                  <a:moveTo>
                    <a:pt x="1113422" y="574039"/>
                  </a:moveTo>
                  <a:lnTo>
                    <a:pt x="1090086" y="574039"/>
                  </a:lnTo>
                  <a:lnTo>
                    <a:pt x="1090834" y="575310"/>
                  </a:lnTo>
                  <a:lnTo>
                    <a:pt x="1101326" y="581660"/>
                  </a:lnTo>
                  <a:lnTo>
                    <a:pt x="1109447" y="580389"/>
                  </a:lnTo>
                  <a:lnTo>
                    <a:pt x="1113422" y="574039"/>
                  </a:lnTo>
                  <a:close/>
                </a:path>
                <a:path w="1117600" h="1223010">
                  <a:moveTo>
                    <a:pt x="387094" y="493066"/>
                  </a:moveTo>
                  <a:lnTo>
                    <a:pt x="384762" y="518742"/>
                  </a:lnTo>
                  <a:lnTo>
                    <a:pt x="387800" y="519430"/>
                  </a:lnTo>
                  <a:lnTo>
                    <a:pt x="410338" y="526630"/>
                  </a:lnTo>
                  <a:lnTo>
                    <a:pt x="411602" y="513080"/>
                  </a:lnTo>
                  <a:lnTo>
                    <a:pt x="412858" y="499174"/>
                  </a:lnTo>
                  <a:lnTo>
                    <a:pt x="387094" y="493066"/>
                  </a:lnTo>
                  <a:close/>
                </a:path>
                <a:path w="1117600" h="1223010">
                  <a:moveTo>
                    <a:pt x="385168" y="514350"/>
                  </a:moveTo>
                  <a:lnTo>
                    <a:pt x="352709" y="514350"/>
                  </a:lnTo>
                  <a:lnTo>
                    <a:pt x="370958" y="515620"/>
                  </a:lnTo>
                  <a:lnTo>
                    <a:pt x="384762" y="518742"/>
                  </a:lnTo>
                  <a:lnTo>
                    <a:pt x="385168" y="514350"/>
                  </a:lnTo>
                  <a:close/>
                </a:path>
                <a:path w="1117600" h="1223010">
                  <a:moveTo>
                    <a:pt x="515176" y="0"/>
                  </a:moveTo>
                  <a:lnTo>
                    <a:pt x="486196" y="26670"/>
                  </a:lnTo>
                  <a:lnTo>
                    <a:pt x="472176" y="63500"/>
                  </a:lnTo>
                  <a:lnTo>
                    <a:pt x="453194" y="132080"/>
                  </a:lnTo>
                  <a:lnTo>
                    <a:pt x="440371" y="185420"/>
                  </a:lnTo>
                  <a:lnTo>
                    <a:pt x="429066" y="237489"/>
                  </a:lnTo>
                  <a:lnTo>
                    <a:pt x="419162" y="284480"/>
                  </a:lnTo>
                  <a:lnTo>
                    <a:pt x="411348" y="325120"/>
                  </a:lnTo>
                  <a:lnTo>
                    <a:pt x="399229" y="394970"/>
                  </a:lnTo>
                  <a:lnTo>
                    <a:pt x="390841" y="454660"/>
                  </a:lnTo>
                  <a:lnTo>
                    <a:pt x="387094" y="493066"/>
                  </a:lnTo>
                  <a:lnTo>
                    <a:pt x="412858" y="499174"/>
                  </a:lnTo>
                  <a:lnTo>
                    <a:pt x="413897" y="487680"/>
                  </a:lnTo>
                  <a:lnTo>
                    <a:pt x="416873" y="457200"/>
                  </a:lnTo>
                  <a:lnTo>
                    <a:pt x="425102" y="398780"/>
                  </a:lnTo>
                  <a:lnTo>
                    <a:pt x="437092" y="328930"/>
                  </a:lnTo>
                  <a:lnTo>
                    <a:pt x="444816" y="290830"/>
                  </a:lnTo>
                  <a:lnTo>
                    <a:pt x="454690" y="242570"/>
                  </a:lnTo>
                  <a:lnTo>
                    <a:pt x="465917" y="191770"/>
                  </a:lnTo>
                  <a:lnTo>
                    <a:pt x="478589" y="138430"/>
                  </a:lnTo>
                  <a:lnTo>
                    <a:pt x="492800" y="86360"/>
                  </a:lnTo>
                  <a:lnTo>
                    <a:pt x="503026" y="55528"/>
                  </a:lnTo>
                  <a:lnTo>
                    <a:pt x="501810" y="54610"/>
                  </a:lnTo>
                  <a:lnTo>
                    <a:pt x="499463" y="40639"/>
                  </a:lnTo>
                  <a:lnTo>
                    <a:pt x="500280" y="34289"/>
                  </a:lnTo>
                  <a:lnTo>
                    <a:pt x="500493" y="29210"/>
                  </a:lnTo>
                  <a:lnTo>
                    <a:pt x="500165" y="22860"/>
                  </a:lnTo>
                  <a:lnTo>
                    <a:pt x="499888" y="21589"/>
                  </a:lnTo>
                  <a:lnTo>
                    <a:pt x="527034" y="21589"/>
                  </a:lnTo>
                  <a:lnTo>
                    <a:pt x="526965" y="17780"/>
                  </a:lnTo>
                  <a:lnTo>
                    <a:pt x="525029" y="11430"/>
                  </a:lnTo>
                  <a:lnTo>
                    <a:pt x="519983" y="5080"/>
                  </a:lnTo>
                  <a:lnTo>
                    <a:pt x="515176" y="0"/>
                  </a:lnTo>
                  <a:close/>
                </a:path>
                <a:path w="1117600" h="1223010">
                  <a:moveTo>
                    <a:pt x="527080" y="24130"/>
                  </a:moveTo>
                  <a:lnTo>
                    <a:pt x="516818" y="24130"/>
                  </a:lnTo>
                  <a:lnTo>
                    <a:pt x="516322" y="25400"/>
                  </a:lnTo>
                  <a:lnTo>
                    <a:pt x="513677" y="30480"/>
                  </a:lnTo>
                  <a:lnTo>
                    <a:pt x="507864" y="43180"/>
                  </a:lnTo>
                  <a:lnTo>
                    <a:pt x="503026" y="55528"/>
                  </a:lnTo>
                  <a:lnTo>
                    <a:pt x="508537" y="59689"/>
                  </a:lnTo>
                  <a:lnTo>
                    <a:pt x="522817" y="57150"/>
                  </a:lnTo>
                  <a:lnTo>
                    <a:pt x="527665" y="50800"/>
                  </a:lnTo>
                  <a:lnTo>
                    <a:pt x="526506" y="44450"/>
                  </a:lnTo>
                  <a:lnTo>
                    <a:pt x="526621" y="34289"/>
                  </a:lnTo>
                  <a:lnTo>
                    <a:pt x="526748" y="29210"/>
                  </a:lnTo>
                  <a:lnTo>
                    <a:pt x="527080" y="24130"/>
                  </a:lnTo>
                  <a:close/>
                </a:path>
                <a:path w="1117600" h="1223010">
                  <a:moveTo>
                    <a:pt x="499949" y="21589"/>
                  </a:moveTo>
                  <a:lnTo>
                    <a:pt x="500165" y="22860"/>
                  </a:lnTo>
                  <a:lnTo>
                    <a:pt x="500361" y="26670"/>
                  </a:lnTo>
                  <a:lnTo>
                    <a:pt x="500440" y="30480"/>
                  </a:lnTo>
                  <a:lnTo>
                    <a:pt x="500280" y="34289"/>
                  </a:lnTo>
                  <a:lnTo>
                    <a:pt x="499463" y="40639"/>
                  </a:lnTo>
                  <a:lnTo>
                    <a:pt x="501810" y="54610"/>
                  </a:lnTo>
                  <a:lnTo>
                    <a:pt x="503026" y="55528"/>
                  </a:lnTo>
                  <a:lnTo>
                    <a:pt x="507864" y="43180"/>
                  </a:lnTo>
                  <a:lnTo>
                    <a:pt x="513677" y="30480"/>
                  </a:lnTo>
                  <a:lnTo>
                    <a:pt x="515661" y="26670"/>
                  </a:lnTo>
                  <a:lnTo>
                    <a:pt x="506597" y="26670"/>
                  </a:lnTo>
                  <a:lnTo>
                    <a:pt x="503730" y="25400"/>
                  </a:lnTo>
                  <a:lnTo>
                    <a:pt x="504653" y="25400"/>
                  </a:lnTo>
                  <a:lnTo>
                    <a:pt x="502709" y="24130"/>
                  </a:lnTo>
                  <a:lnTo>
                    <a:pt x="502432" y="24130"/>
                  </a:lnTo>
                  <a:lnTo>
                    <a:pt x="500764" y="22860"/>
                  </a:lnTo>
                  <a:lnTo>
                    <a:pt x="501190" y="22860"/>
                  </a:lnTo>
                  <a:lnTo>
                    <a:pt x="499949" y="21589"/>
                  </a:lnTo>
                  <a:close/>
                </a:path>
                <a:path w="1117600" h="1223010">
                  <a:moveTo>
                    <a:pt x="503730" y="25400"/>
                  </a:moveTo>
                  <a:lnTo>
                    <a:pt x="506597" y="26670"/>
                  </a:lnTo>
                  <a:lnTo>
                    <a:pt x="504985" y="25616"/>
                  </a:lnTo>
                  <a:lnTo>
                    <a:pt x="503730" y="25400"/>
                  </a:lnTo>
                  <a:close/>
                </a:path>
                <a:path w="1117600" h="1223010">
                  <a:moveTo>
                    <a:pt x="504985" y="25616"/>
                  </a:moveTo>
                  <a:lnTo>
                    <a:pt x="506597" y="26670"/>
                  </a:lnTo>
                  <a:lnTo>
                    <a:pt x="511082" y="26670"/>
                  </a:lnTo>
                  <a:lnTo>
                    <a:pt x="504985" y="25616"/>
                  </a:lnTo>
                  <a:close/>
                </a:path>
                <a:path w="1117600" h="1223010">
                  <a:moveTo>
                    <a:pt x="527034" y="21589"/>
                  </a:moveTo>
                  <a:lnTo>
                    <a:pt x="499949" y="21589"/>
                  </a:lnTo>
                  <a:lnTo>
                    <a:pt x="501943" y="23629"/>
                  </a:lnTo>
                  <a:lnTo>
                    <a:pt x="504985" y="25616"/>
                  </a:lnTo>
                  <a:lnTo>
                    <a:pt x="511082" y="26670"/>
                  </a:lnTo>
                  <a:lnTo>
                    <a:pt x="511434" y="26670"/>
                  </a:lnTo>
                  <a:lnTo>
                    <a:pt x="516818" y="24130"/>
                  </a:lnTo>
                  <a:lnTo>
                    <a:pt x="527080" y="24130"/>
                  </a:lnTo>
                  <a:lnTo>
                    <a:pt x="527034" y="21589"/>
                  </a:lnTo>
                  <a:close/>
                </a:path>
                <a:path w="1117600" h="1223010">
                  <a:moveTo>
                    <a:pt x="516818" y="24130"/>
                  </a:moveTo>
                  <a:lnTo>
                    <a:pt x="511434" y="26670"/>
                  </a:lnTo>
                  <a:lnTo>
                    <a:pt x="515661" y="26670"/>
                  </a:lnTo>
                  <a:lnTo>
                    <a:pt x="516322" y="25400"/>
                  </a:lnTo>
                  <a:lnTo>
                    <a:pt x="516818" y="24130"/>
                  </a:lnTo>
                  <a:close/>
                </a:path>
                <a:path w="1117600" h="1223010">
                  <a:moveTo>
                    <a:pt x="504653" y="25400"/>
                  </a:moveTo>
                  <a:lnTo>
                    <a:pt x="503730" y="25400"/>
                  </a:lnTo>
                  <a:lnTo>
                    <a:pt x="504985" y="25616"/>
                  </a:lnTo>
                  <a:lnTo>
                    <a:pt x="504653" y="25400"/>
                  </a:lnTo>
                  <a:close/>
                </a:path>
                <a:path w="1117600" h="1223010">
                  <a:moveTo>
                    <a:pt x="500764" y="22860"/>
                  </a:moveTo>
                  <a:lnTo>
                    <a:pt x="502432" y="24130"/>
                  </a:lnTo>
                  <a:lnTo>
                    <a:pt x="501943" y="23629"/>
                  </a:lnTo>
                  <a:lnTo>
                    <a:pt x="500764" y="22860"/>
                  </a:lnTo>
                  <a:close/>
                </a:path>
                <a:path w="1117600" h="1223010">
                  <a:moveTo>
                    <a:pt x="501943" y="23629"/>
                  </a:moveTo>
                  <a:lnTo>
                    <a:pt x="502432" y="24130"/>
                  </a:lnTo>
                  <a:lnTo>
                    <a:pt x="502709" y="24130"/>
                  </a:lnTo>
                  <a:lnTo>
                    <a:pt x="501943" y="23629"/>
                  </a:lnTo>
                  <a:close/>
                </a:path>
                <a:path w="1117600" h="1223010">
                  <a:moveTo>
                    <a:pt x="501190" y="22860"/>
                  </a:moveTo>
                  <a:lnTo>
                    <a:pt x="500764" y="22860"/>
                  </a:lnTo>
                  <a:lnTo>
                    <a:pt x="501943" y="23629"/>
                  </a:lnTo>
                  <a:lnTo>
                    <a:pt x="501190" y="22860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AB1E4FE-F05A-57A1-5732-B11D0BF592C4}"/>
                  </a:ext>
                </a:extLst>
              </p14:cNvPr>
              <p14:cNvContentPartPr/>
              <p14:nvPr/>
            </p14:nvContentPartPr>
            <p14:xfrm>
              <a:off x="3234897" y="1387017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AB1E4FE-F05A-57A1-5732-B11D0BF592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16897" y="13690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4B52EA7-DB49-F570-252A-501D656B4C05}"/>
                  </a:ext>
                </a:extLst>
              </p14:cNvPr>
              <p14:cNvContentPartPr/>
              <p14:nvPr/>
            </p14:nvContentPartPr>
            <p14:xfrm>
              <a:off x="3270897" y="1074177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4B52EA7-DB49-F570-252A-501D656B4C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2897" y="10561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06C76AC-196A-28D2-98B0-201481178468}"/>
                  </a:ext>
                </a:extLst>
              </p14:cNvPr>
              <p14:cNvContentPartPr/>
              <p14:nvPr/>
            </p14:nvContentPartPr>
            <p14:xfrm>
              <a:off x="3554217" y="107741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06C76AC-196A-28D2-98B0-2014811784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6577" y="10594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62D170F-F05C-DF81-DE5D-31015FC03FC5}"/>
                  </a:ext>
                </a:extLst>
              </p14:cNvPr>
              <p14:cNvContentPartPr/>
              <p14:nvPr/>
            </p14:nvContentPartPr>
            <p14:xfrm>
              <a:off x="3555657" y="176897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62D170F-F05C-DF81-DE5D-31015FC03F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37657" y="17513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EA1EBB7-782A-FBB7-99A5-8E21FD5D9BA3}"/>
                  </a:ext>
                </a:extLst>
              </p14:cNvPr>
              <p14:cNvContentPartPr/>
              <p14:nvPr/>
            </p14:nvContentPartPr>
            <p14:xfrm>
              <a:off x="3195297" y="179813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EA1EBB7-782A-FBB7-99A5-8E21FD5D9B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77297" y="178013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717862" y="448459"/>
            <a:ext cx="1680210" cy="1844039"/>
            <a:chOff x="2717862" y="448459"/>
            <a:chExt cx="1680210" cy="184403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7862" y="448459"/>
              <a:ext cx="1679802" cy="18435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0239" y="672289"/>
              <a:ext cx="1122345" cy="124841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7B5D6DE-19F7-1B40-3F1F-1C6EF5135B2C}"/>
                  </a:ext>
                </a:extLst>
              </p14:cNvPr>
              <p14:cNvContentPartPr/>
              <p14:nvPr/>
            </p14:nvContentPartPr>
            <p14:xfrm>
              <a:off x="3737817" y="1323657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7B5D6DE-19F7-1B40-3F1F-1C6EF5135B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9817" y="13056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8CFF1E1-9081-E60B-02E0-EEC69FEBF668}"/>
                  </a:ext>
                </a:extLst>
              </p14:cNvPr>
              <p14:cNvContentPartPr/>
              <p14:nvPr/>
            </p14:nvContentPartPr>
            <p14:xfrm>
              <a:off x="3557457" y="989217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8CFF1E1-9081-E60B-02E0-EEC69FEBF6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39457" y="9712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69FDFDD-CC15-794B-06B4-80226F4F08A1}"/>
                  </a:ext>
                </a:extLst>
              </p14:cNvPr>
              <p14:cNvContentPartPr/>
              <p14:nvPr/>
            </p14:nvContentPartPr>
            <p14:xfrm>
              <a:off x="3895857" y="96581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69FDFDD-CC15-794B-06B4-80226F4F08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8217" y="9478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9459B2F-5F52-496B-8EF2-978505CC9D90}"/>
                  </a:ext>
                </a:extLst>
              </p14:cNvPr>
              <p14:cNvContentPartPr/>
              <p14:nvPr/>
            </p14:nvContentPartPr>
            <p14:xfrm>
              <a:off x="3901977" y="170741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9459B2F-5F52-496B-8EF2-978505CC9D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83977" y="16894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879CFED-001E-B41A-4FE7-D49A9475B4F9}"/>
                  </a:ext>
                </a:extLst>
              </p14:cNvPr>
              <p14:cNvContentPartPr/>
              <p14:nvPr/>
            </p14:nvContentPartPr>
            <p14:xfrm>
              <a:off x="3562857" y="174629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879CFED-001E-B41A-4FE7-D49A9475B4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44857" y="172829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846796" y="295486"/>
            <a:ext cx="1019810" cy="2651125"/>
            <a:chOff x="2846796" y="295486"/>
            <a:chExt cx="1019810" cy="26511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5238" y="394500"/>
              <a:ext cx="811220" cy="25009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0006" y="2271020"/>
              <a:ext cx="158996" cy="2307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70006" y="2338337"/>
              <a:ext cx="103989" cy="1039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5692" y="1857421"/>
              <a:ext cx="136207" cy="7771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07866" y="2074828"/>
              <a:ext cx="297822" cy="8712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88019" y="327443"/>
              <a:ext cx="117611" cy="12206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54229" y="332682"/>
              <a:ext cx="103989" cy="1039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4573" y="295486"/>
              <a:ext cx="562117" cy="26534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17722" y="314871"/>
              <a:ext cx="334232" cy="46624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846796" y="1157037"/>
              <a:ext cx="989965" cy="1169035"/>
            </a:xfrm>
            <a:custGeom>
              <a:avLst/>
              <a:gdLst/>
              <a:ahLst/>
              <a:cxnLst/>
              <a:rect l="l" t="t" r="r" b="b"/>
              <a:pathLst>
                <a:path w="989964" h="1169035">
                  <a:moveTo>
                    <a:pt x="110535" y="0"/>
                  </a:moveTo>
                  <a:lnTo>
                    <a:pt x="110441" y="20810"/>
                  </a:lnTo>
                  <a:lnTo>
                    <a:pt x="110227" y="27211"/>
                  </a:lnTo>
                  <a:lnTo>
                    <a:pt x="121144" y="30299"/>
                  </a:lnTo>
                  <a:lnTo>
                    <a:pt x="249590" y="63004"/>
                  </a:lnTo>
                  <a:lnTo>
                    <a:pt x="301975" y="75199"/>
                  </a:lnTo>
                  <a:lnTo>
                    <a:pt x="372948" y="89225"/>
                  </a:lnTo>
                  <a:lnTo>
                    <a:pt x="439920" y="99533"/>
                  </a:lnTo>
                  <a:lnTo>
                    <a:pt x="528744" y="108949"/>
                  </a:lnTo>
                  <a:lnTo>
                    <a:pt x="550983" y="109854"/>
                  </a:lnTo>
                  <a:lnTo>
                    <a:pt x="583797" y="111742"/>
                  </a:lnTo>
                  <a:lnTo>
                    <a:pt x="605809" y="112703"/>
                  </a:lnTo>
                  <a:lnTo>
                    <a:pt x="757274" y="115910"/>
                  </a:lnTo>
                  <a:lnTo>
                    <a:pt x="835569" y="116433"/>
                  </a:lnTo>
                  <a:lnTo>
                    <a:pt x="925201" y="116433"/>
                  </a:lnTo>
                  <a:lnTo>
                    <a:pt x="966090" y="115058"/>
                  </a:lnTo>
                  <a:lnTo>
                    <a:pt x="966090" y="90239"/>
                  </a:lnTo>
                  <a:lnTo>
                    <a:pt x="835613" y="90239"/>
                  </a:lnTo>
                  <a:lnTo>
                    <a:pt x="757882" y="89724"/>
                  </a:lnTo>
                  <a:lnTo>
                    <a:pt x="606762" y="86526"/>
                  </a:lnTo>
                  <a:lnTo>
                    <a:pt x="585152" y="85584"/>
                  </a:lnTo>
                  <a:lnTo>
                    <a:pt x="551263" y="83662"/>
                  </a:lnTo>
                  <a:lnTo>
                    <a:pt x="530804" y="82837"/>
                  </a:lnTo>
                  <a:lnTo>
                    <a:pt x="443292" y="73557"/>
                  </a:lnTo>
                  <a:lnTo>
                    <a:pt x="395140" y="66716"/>
                  </a:lnTo>
                  <a:lnTo>
                    <a:pt x="307501" y="49594"/>
                  </a:lnTo>
                  <a:lnTo>
                    <a:pt x="255793" y="37555"/>
                  </a:lnTo>
                  <a:lnTo>
                    <a:pt x="133696" y="6573"/>
                  </a:lnTo>
                  <a:lnTo>
                    <a:pt x="125707" y="4392"/>
                  </a:lnTo>
                  <a:lnTo>
                    <a:pt x="110535" y="0"/>
                  </a:lnTo>
                  <a:close/>
                </a:path>
                <a:path w="989964" h="1169035">
                  <a:moveTo>
                    <a:pt x="966090" y="88853"/>
                  </a:moveTo>
                  <a:lnTo>
                    <a:pt x="925085" y="90239"/>
                  </a:lnTo>
                  <a:lnTo>
                    <a:pt x="966090" y="90239"/>
                  </a:lnTo>
                  <a:lnTo>
                    <a:pt x="966090" y="88853"/>
                  </a:lnTo>
                  <a:close/>
                </a:path>
                <a:path w="989964" h="1169035">
                  <a:moveTo>
                    <a:pt x="4118" y="1015756"/>
                  </a:moveTo>
                  <a:lnTo>
                    <a:pt x="1104" y="1039920"/>
                  </a:lnTo>
                  <a:lnTo>
                    <a:pt x="0" y="1046317"/>
                  </a:lnTo>
                  <a:lnTo>
                    <a:pt x="3204" y="1047386"/>
                  </a:lnTo>
                  <a:lnTo>
                    <a:pt x="87769" y="1075950"/>
                  </a:lnTo>
                  <a:lnTo>
                    <a:pt x="168145" y="1099384"/>
                  </a:lnTo>
                  <a:lnTo>
                    <a:pt x="221433" y="1112476"/>
                  </a:lnTo>
                  <a:lnTo>
                    <a:pt x="322969" y="1131677"/>
                  </a:lnTo>
                  <a:lnTo>
                    <a:pt x="341284" y="1134565"/>
                  </a:lnTo>
                  <a:lnTo>
                    <a:pt x="370263" y="1139637"/>
                  </a:lnTo>
                  <a:lnTo>
                    <a:pt x="389661" y="1142462"/>
                  </a:lnTo>
                  <a:lnTo>
                    <a:pt x="420147" y="1147122"/>
                  </a:lnTo>
                  <a:lnTo>
                    <a:pt x="442709" y="1150816"/>
                  </a:lnTo>
                  <a:lnTo>
                    <a:pt x="493304" y="1157381"/>
                  </a:lnTo>
                  <a:lnTo>
                    <a:pt x="527046" y="1161134"/>
                  </a:lnTo>
                  <a:lnTo>
                    <a:pt x="586323" y="1165758"/>
                  </a:lnTo>
                  <a:lnTo>
                    <a:pt x="645280" y="1168119"/>
                  </a:lnTo>
                  <a:lnTo>
                    <a:pt x="666017" y="1168124"/>
                  </a:lnTo>
                  <a:lnTo>
                    <a:pt x="697517" y="1168646"/>
                  </a:lnTo>
                  <a:lnTo>
                    <a:pt x="841618" y="1168647"/>
                  </a:lnTo>
                  <a:lnTo>
                    <a:pt x="926513" y="1168119"/>
                  </a:lnTo>
                  <a:lnTo>
                    <a:pt x="989586" y="1162354"/>
                  </a:lnTo>
                  <a:lnTo>
                    <a:pt x="989689" y="1150816"/>
                  </a:lnTo>
                  <a:lnTo>
                    <a:pt x="989846" y="1142455"/>
                  </a:lnTo>
                  <a:lnTo>
                    <a:pt x="697772" y="1142453"/>
                  </a:lnTo>
                  <a:lnTo>
                    <a:pt x="665737" y="1141943"/>
                  </a:lnTo>
                  <a:lnTo>
                    <a:pt x="646108" y="1141938"/>
                  </a:lnTo>
                  <a:lnTo>
                    <a:pt x="588164" y="1139629"/>
                  </a:lnTo>
                  <a:lnTo>
                    <a:pt x="529732" y="1135079"/>
                  </a:lnTo>
                  <a:lnTo>
                    <a:pt x="496539" y="1131388"/>
                  </a:lnTo>
                  <a:lnTo>
                    <a:pt x="476063" y="1128613"/>
                  </a:lnTo>
                  <a:lnTo>
                    <a:pt x="446965" y="1124971"/>
                  </a:lnTo>
                  <a:lnTo>
                    <a:pt x="424058" y="1121222"/>
                  </a:lnTo>
                  <a:lnTo>
                    <a:pt x="374695" y="1113820"/>
                  </a:lnTo>
                  <a:lnTo>
                    <a:pt x="345281" y="1108678"/>
                  </a:lnTo>
                  <a:lnTo>
                    <a:pt x="247255" y="1091092"/>
                  </a:lnTo>
                  <a:lnTo>
                    <a:pt x="174981" y="1074098"/>
                  </a:lnTo>
                  <a:lnTo>
                    <a:pt x="95639" y="1050966"/>
                  </a:lnTo>
                  <a:lnTo>
                    <a:pt x="44338" y="1033884"/>
                  </a:lnTo>
                  <a:lnTo>
                    <a:pt x="7569" y="1020989"/>
                  </a:lnTo>
                  <a:lnTo>
                    <a:pt x="6836" y="1018926"/>
                  </a:lnTo>
                  <a:lnTo>
                    <a:pt x="5633" y="1017153"/>
                  </a:lnTo>
                  <a:lnTo>
                    <a:pt x="4118" y="1015756"/>
                  </a:lnTo>
                  <a:close/>
                </a:path>
                <a:path w="989964" h="1169035">
                  <a:moveTo>
                    <a:pt x="989968" y="1135950"/>
                  </a:moveTo>
                  <a:lnTo>
                    <a:pt x="941045" y="1141099"/>
                  </a:lnTo>
                  <a:lnTo>
                    <a:pt x="841565" y="1142453"/>
                  </a:lnTo>
                  <a:lnTo>
                    <a:pt x="697852" y="1142455"/>
                  </a:lnTo>
                  <a:lnTo>
                    <a:pt x="989846" y="1142455"/>
                  </a:lnTo>
                  <a:lnTo>
                    <a:pt x="989968" y="1135950"/>
                  </a:lnTo>
                  <a:close/>
                </a:path>
                <a:path w="989964" h="1169035">
                  <a:moveTo>
                    <a:pt x="665419" y="1141938"/>
                  </a:moveTo>
                  <a:lnTo>
                    <a:pt x="646225" y="1141943"/>
                  </a:lnTo>
                  <a:lnTo>
                    <a:pt x="665737" y="1141943"/>
                  </a:lnTo>
                  <a:lnTo>
                    <a:pt x="665419" y="1141938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5F1D7A1-9A64-F362-B725-F215CEDA9EC1}"/>
                  </a:ext>
                </a:extLst>
              </p14:cNvPr>
              <p14:cNvContentPartPr/>
              <p14:nvPr/>
            </p14:nvContentPartPr>
            <p14:xfrm>
              <a:off x="3365937" y="87941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5F1D7A1-9A64-F362-B725-F215CEDA9EC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48297" y="8614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B36563C-A7BC-B757-9A14-CF7B76E772A7}"/>
                  </a:ext>
                </a:extLst>
              </p14:cNvPr>
              <p14:cNvContentPartPr/>
              <p14:nvPr/>
            </p14:nvContentPartPr>
            <p14:xfrm>
              <a:off x="3381057" y="1810737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B36563C-A7BC-B757-9A14-CF7B76E772A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63417" y="17927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C5B437F-152C-3E3F-BB7E-B1C3074186D7}"/>
                  </a:ext>
                </a:extLst>
              </p14:cNvPr>
              <p14:cNvContentPartPr/>
              <p14:nvPr/>
            </p14:nvContentPartPr>
            <p14:xfrm>
              <a:off x="3321657" y="2598417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C5B437F-152C-3E3F-BB7E-B1C3074186D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04017" y="258041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7677" y="209310"/>
            <a:ext cx="1570838" cy="217486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78E88D5-0338-C539-91E5-AEDFE39B7964}"/>
                  </a:ext>
                </a:extLst>
              </p14:cNvPr>
              <p14:cNvContentPartPr/>
              <p14:nvPr/>
            </p14:nvContentPartPr>
            <p14:xfrm>
              <a:off x="3802977" y="1399977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78E88D5-0338-C539-91E5-AEDFE39B79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4977" y="138197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7039" y="347874"/>
            <a:ext cx="1649944" cy="217486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86A1DA6-5670-A1EF-B38D-F9F27C52796A}"/>
                  </a:ext>
                </a:extLst>
              </p14:cNvPr>
              <p14:cNvContentPartPr/>
              <p14:nvPr/>
            </p14:nvContentPartPr>
            <p14:xfrm>
              <a:off x="3625497" y="1483497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86A1DA6-5670-A1EF-B38D-F9F27C5279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07497" y="146585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746005" y="169757"/>
            <a:ext cx="1645285" cy="2975610"/>
            <a:chOff x="2746005" y="169757"/>
            <a:chExt cx="1645285" cy="29756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5642" y="169757"/>
              <a:ext cx="1383816" cy="29753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71234" y="391356"/>
              <a:ext cx="419885" cy="88456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746005" y="173250"/>
              <a:ext cx="1602105" cy="2959100"/>
            </a:xfrm>
            <a:custGeom>
              <a:avLst/>
              <a:gdLst/>
              <a:ahLst/>
              <a:cxnLst/>
              <a:rect l="l" t="t" r="r" b="b"/>
              <a:pathLst>
                <a:path w="1602104" h="2959100">
                  <a:moveTo>
                    <a:pt x="1167424" y="228600"/>
                  </a:moveTo>
                  <a:lnTo>
                    <a:pt x="1162436" y="228600"/>
                  </a:lnTo>
                  <a:lnTo>
                    <a:pt x="1159261" y="241300"/>
                  </a:lnTo>
                  <a:lnTo>
                    <a:pt x="1150448" y="279400"/>
                  </a:lnTo>
                  <a:lnTo>
                    <a:pt x="1144016" y="317500"/>
                  </a:lnTo>
                  <a:lnTo>
                    <a:pt x="1142039" y="330200"/>
                  </a:lnTo>
                  <a:lnTo>
                    <a:pt x="1138760" y="355600"/>
                  </a:lnTo>
                  <a:lnTo>
                    <a:pt x="1135027" y="381000"/>
                  </a:lnTo>
                  <a:lnTo>
                    <a:pt x="1131094" y="393700"/>
                  </a:lnTo>
                  <a:lnTo>
                    <a:pt x="1127210" y="419100"/>
                  </a:lnTo>
                  <a:lnTo>
                    <a:pt x="1120689" y="457200"/>
                  </a:lnTo>
                  <a:lnTo>
                    <a:pt x="1110368" y="546100"/>
                  </a:lnTo>
                  <a:lnTo>
                    <a:pt x="1105735" y="584200"/>
                  </a:lnTo>
                  <a:lnTo>
                    <a:pt x="1101098" y="635000"/>
                  </a:lnTo>
                  <a:lnTo>
                    <a:pt x="1099726" y="647700"/>
                  </a:lnTo>
                  <a:lnTo>
                    <a:pt x="1095424" y="711200"/>
                  </a:lnTo>
                  <a:lnTo>
                    <a:pt x="1091732" y="774700"/>
                  </a:lnTo>
                  <a:lnTo>
                    <a:pt x="1083438" y="889000"/>
                  </a:lnTo>
                  <a:lnTo>
                    <a:pt x="1082055" y="901700"/>
                  </a:lnTo>
                  <a:lnTo>
                    <a:pt x="1079751" y="927100"/>
                  </a:lnTo>
                  <a:lnTo>
                    <a:pt x="1073762" y="990600"/>
                  </a:lnTo>
                  <a:lnTo>
                    <a:pt x="1071328" y="1016000"/>
                  </a:lnTo>
                  <a:lnTo>
                    <a:pt x="1062997" y="1130300"/>
                  </a:lnTo>
                  <a:lnTo>
                    <a:pt x="1061606" y="1155700"/>
                  </a:lnTo>
                  <a:lnTo>
                    <a:pt x="1060684" y="1168400"/>
                  </a:lnTo>
                  <a:lnTo>
                    <a:pt x="1059295" y="1193800"/>
                  </a:lnTo>
                  <a:lnTo>
                    <a:pt x="1056977" y="1257300"/>
                  </a:lnTo>
                  <a:lnTo>
                    <a:pt x="1052836" y="1333500"/>
                  </a:lnTo>
                  <a:lnTo>
                    <a:pt x="1050422" y="1371600"/>
                  </a:lnTo>
                  <a:lnTo>
                    <a:pt x="1049030" y="1397000"/>
                  </a:lnTo>
                  <a:lnTo>
                    <a:pt x="1047672" y="1409700"/>
                  </a:lnTo>
                  <a:lnTo>
                    <a:pt x="1045809" y="1447800"/>
                  </a:lnTo>
                  <a:lnTo>
                    <a:pt x="1038471" y="1524000"/>
                  </a:lnTo>
                  <a:lnTo>
                    <a:pt x="1036713" y="1524000"/>
                  </a:lnTo>
                  <a:lnTo>
                    <a:pt x="1034031" y="1549400"/>
                  </a:lnTo>
                  <a:lnTo>
                    <a:pt x="1031698" y="1562100"/>
                  </a:lnTo>
                  <a:lnTo>
                    <a:pt x="1027287" y="1600200"/>
                  </a:lnTo>
                  <a:lnTo>
                    <a:pt x="1024503" y="1625600"/>
                  </a:lnTo>
                  <a:lnTo>
                    <a:pt x="1023085" y="1651000"/>
                  </a:lnTo>
                  <a:lnTo>
                    <a:pt x="1020340" y="1676400"/>
                  </a:lnTo>
                  <a:lnTo>
                    <a:pt x="1018934" y="1689100"/>
                  </a:lnTo>
                  <a:lnTo>
                    <a:pt x="1013390" y="1752600"/>
                  </a:lnTo>
                  <a:lnTo>
                    <a:pt x="1012010" y="1765300"/>
                  </a:lnTo>
                  <a:lnTo>
                    <a:pt x="1010146" y="1790700"/>
                  </a:lnTo>
                  <a:lnTo>
                    <a:pt x="1008766" y="1816100"/>
                  </a:lnTo>
                  <a:lnTo>
                    <a:pt x="1006909" y="1841500"/>
                  </a:lnTo>
                  <a:lnTo>
                    <a:pt x="1003120" y="1892300"/>
                  </a:lnTo>
                  <a:lnTo>
                    <a:pt x="1001745" y="1905000"/>
                  </a:lnTo>
                  <a:lnTo>
                    <a:pt x="999879" y="1930400"/>
                  </a:lnTo>
                  <a:lnTo>
                    <a:pt x="998509" y="1943100"/>
                  </a:lnTo>
                  <a:lnTo>
                    <a:pt x="992059" y="2019300"/>
                  </a:lnTo>
                  <a:lnTo>
                    <a:pt x="990248" y="2032000"/>
                  </a:lnTo>
                  <a:lnTo>
                    <a:pt x="987896" y="2057400"/>
                  </a:lnTo>
                  <a:lnTo>
                    <a:pt x="986510" y="2070100"/>
                  </a:lnTo>
                  <a:lnTo>
                    <a:pt x="984210" y="2095500"/>
                  </a:lnTo>
                  <a:lnTo>
                    <a:pt x="969773" y="2260600"/>
                  </a:lnTo>
                  <a:lnTo>
                    <a:pt x="965921" y="2298700"/>
                  </a:lnTo>
                  <a:lnTo>
                    <a:pt x="963886" y="2324100"/>
                  </a:lnTo>
                  <a:lnTo>
                    <a:pt x="960418" y="2374900"/>
                  </a:lnTo>
                  <a:lnTo>
                    <a:pt x="957172" y="2413000"/>
                  </a:lnTo>
                  <a:lnTo>
                    <a:pt x="954396" y="2463800"/>
                  </a:lnTo>
                  <a:lnTo>
                    <a:pt x="952099" y="2501900"/>
                  </a:lnTo>
                  <a:lnTo>
                    <a:pt x="950725" y="2527300"/>
                  </a:lnTo>
                  <a:lnTo>
                    <a:pt x="946565" y="2578100"/>
                  </a:lnTo>
                  <a:lnTo>
                    <a:pt x="943795" y="2628900"/>
                  </a:lnTo>
                  <a:lnTo>
                    <a:pt x="940130" y="2667000"/>
                  </a:lnTo>
                  <a:lnTo>
                    <a:pt x="938081" y="2692400"/>
                  </a:lnTo>
                  <a:lnTo>
                    <a:pt x="937264" y="2717800"/>
                  </a:lnTo>
                  <a:lnTo>
                    <a:pt x="937028" y="2730500"/>
                  </a:lnTo>
                  <a:lnTo>
                    <a:pt x="936727" y="2743200"/>
                  </a:lnTo>
                  <a:lnTo>
                    <a:pt x="933508" y="2794000"/>
                  </a:lnTo>
                  <a:lnTo>
                    <a:pt x="933028" y="2844800"/>
                  </a:lnTo>
                  <a:lnTo>
                    <a:pt x="934630" y="2882900"/>
                  </a:lnTo>
                  <a:lnTo>
                    <a:pt x="937625" y="2908300"/>
                  </a:lnTo>
                  <a:lnTo>
                    <a:pt x="940897" y="2933700"/>
                  </a:lnTo>
                  <a:lnTo>
                    <a:pt x="943328" y="2959100"/>
                  </a:lnTo>
                  <a:lnTo>
                    <a:pt x="969951" y="2959100"/>
                  </a:lnTo>
                  <a:lnTo>
                    <a:pt x="969462" y="2946400"/>
                  </a:lnTo>
                  <a:lnTo>
                    <a:pt x="966959" y="2921000"/>
                  </a:lnTo>
                  <a:lnTo>
                    <a:pt x="963705" y="2908300"/>
                  </a:lnTo>
                  <a:lnTo>
                    <a:pt x="960769" y="2882900"/>
                  </a:lnTo>
                  <a:lnTo>
                    <a:pt x="959219" y="2844800"/>
                  </a:lnTo>
                  <a:lnTo>
                    <a:pt x="959662" y="2794000"/>
                  </a:lnTo>
                  <a:lnTo>
                    <a:pt x="962906" y="2755900"/>
                  </a:lnTo>
                  <a:lnTo>
                    <a:pt x="963230" y="2730500"/>
                  </a:lnTo>
                  <a:lnTo>
                    <a:pt x="963460" y="2717800"/>
                  </a:lnTo>
                  <a:lnTo>
                    <a:pt x="964236" y="2692400"/>
                  </a:lnTo>
                  <a:lnTo>
                    <a:pt x="966195" y="2667000"/>
                  </a:lnTo>
                  <a:lnTo>
                    <a:pt x="969916" y="2628900"/>
                  </a:lnTo>
                  <a:lnTo>
                    <a:pt x="972687" y="2590800"/>
                  </a:lnTo>
                  <a:lnTo>
                    <a:pt x="976835" y="2527300"/>
                  </a:lnTo>
                  <a:lnTo>
                    <a:pt x="978231" y="2514600"/>
                  </a:lnTo>
                  <a:lnTo>
                    <a:pt x="980550" y="2476500"/>
                  </a:lnTo>
                  <a:lnTo>
                    <a:pt x="983314" y="2425700"/>
                  </a:lnTo>
                  <a:lnTo>
                    <a:pt x="986530" y="2374900"/>
                  </a:lnTo>
                  <a:lnTo>
                    <a:pt x="989997" y="2324100"/>
                  </a:lnTo>
                  <a:lnTo>
                    <a:pt x="992000" y="2311400"/>
                  </a:lnTo>
                  <a:lnTo>
                    <a:pt x="995871" y="2273300"/>
                  </a:lnTo>
                  <a:lnTo>
                    <a:pt x="1001408" y="2197100"/>
                  </a:lnTo>
                  <a:lnTo>
                    <a:pt x="1010283" y="2095500"/>
                  </a:lnTo>
                  <a:lnTo>
                    <a:pt x="1012601" y="2082800"/>
                  </a:lnTo>
                  <a:lnTo>
                    <a:pt x="1013984" y="2057400"/>
                  </a:lnTo>
                  <a:lnTo>
                    <a:pt x="1016248" y="2032000"/>
                  </a:lnTo>
                  <a:lnTo>
                    <a:pt x="1018131" y="2019300"/>
                  </a:lnTo>
                  <a:lnTo>
                    <a:pt x="1024604" y="1943100"/>
                  </a:lnTo>
                  <a:lnTo>
                    <a:pt x="1026003" y="1930400"/>
                  </a:lnTo>
                  <a:lnTo>
                    <a:pt x="1027831" y="1905000"/>
                  </a:lnTo>
                  <a:lnTo>
                    <a:pt x="1029225" y="1892300"/>
                  </a:lnTo>
                  <a:lnTo>
                    <a:pt x="1033054" y="1841500"/>
                  </a:lnTo>
                  <a:lnTo>
                    <a:pt x="1034891" y="1816100"/>
                  </a:lnTo>
                  <a:lnTo>
                    <a:pt x="1036279" y="1790700"/>
                  </a:lnTo>
                  <a:lnTo>
                    <a:pt x="1038108" y="1765300"/>
                  </a:lnTo>
                  <a:lnTo>
                    <a:pt x="1039497" y="1752600"/>
                  </a:lnTo>
                  <a:lnTo>
                    <a:pt x="1045032" y="1689100"/>
                  </a:lnTo>
                  <a:lnTo>
                    <a:pt x="1046396" y="1676400"/>
                  </a:lnTo>
                  <a:lnTo>
                    <a:pt x="1049191" y="1651000"/>
                  </a:lnTo>
                  <a:lnTo>
                    <a:pt x="1050541" y="1625600"/>
                  </a:lnTo>
                  <a:lnTo>
                    <a:pt x="1053297" y="1612900"/>
                  </a:lnTo>
                  <a:lnTo>
                    <a:pt x="1057705" y="1574800"/>
                  </a:lnTo>
                  <a:lnTo>
                    <a:pt x="1059985" y="1549400"/>
                  </a:lnTo>
                  <a:lnTo>
                    <a:pt x="1062567" y="1536700"/>
                  </a:lnTo>
                  <a:lnTo>
                    <a:pt x="1071935" y="1447800"/>
                  </a:lnTo>
                  <a:lnTo>
                    <a:pt x="1075176" y="1397000"/>
                  </a:lnTo>
                  <a:lnTo>
                    <a:pt x="1076554" y="1371600"/>
                  </a:lnTo>
                  <a:lnTo>
                    <a:pt x="1078988" y="1346200"/>
                  </a:lnTo>
                  <a:lnTo>
                    <a:pt x="1081758" y="1282700"/>
                  </a:lnTo>
                  <a:lnTo>
                    <a:pt x="1083155" y="1257300"/>
                  </a:lnTo>
                  <a:lnTo>
                    <a:pt x="1085453" y="1193800"/>
                  </a:lnTo>
                  <a:lnTo>
                    <a:pt x="1086834" y="1168400"/>
                  </a:lnTo>
                  <a:lnTo>
                    <a:pt x="1087757" y="1155700"/>
                  </a:lnTo>
                  <a:lnTo>
                    <a:pt x="1089138" y="1130300"/>
                  </a:lnTo>
                  <a:lnTo>
                    <a:pt x="1097424" y="1016000"/>
                  </a:lnTo>
                  <a:lnTo>
                    <a:pt x="1083862" y="1016000"/>
                  </a:lnTo>
                  <a:lnTo>
                    <a:pt x="1097942" y="1010541"/>
                  </a:lnTo>
                  <a:lnTo>
                    <a:pt x="1099831" y="990600"/>
                  </a:lnTo>
                  <a:lnTo>
                    <a:pt x="1082121" y="990600"/>
                  </a:lnTo>
                  <a:lnTo>
                    <a:pt x="1100516" y="983373"/>
                  </a:lnTo>
                  <a:lnTo>
                    <a:pt x="1105849" y="927100"/>
                  </a:lnTo>
                  <a:lnTo>
                    <a:pt x="1108162" y="901700"/>
                  </a:lnTo>
                  <a:lnTo>
                    <a:pt x="1109549" y="889000"/>
                  </a:lnTo>
                  <a:lnTo>
                    <a:pt x="1117873" y="774700"/>
                  </a:lnTo>
                  <a:lnTo>
                    <a:pt x="1121566" y="711200"/>
                  </a:lnTo>
                  <a:lnTo>
                    <a:pt x="1125804" y="647700"/>
                  </a:lnTo>
                  <a:lnTo>
                    <a:pt x="1127202" y="635000"/>
                  </a:lnTo>
                  <a:lnTo>
                    <a:pt x="1131797" y="584200"/>
                  </a:lnTo>
                  <a:lnTo>
                    <a:pt x="1136395" y="546100"/>
                  </a:lnTo>
                  <a:lnTo>
                    <a:pt x="1146616" y="457200"/>
                  </a:lnTo>
                  <a:lnTo>
                    <a:pt x="1153021" y="419100"/>
                  </a:lnTo>
                  <a:lnTo>
                    <a:pt x="1156858" y="406400"/>
                  </a:lnTo>
                  <a:lnTo>
                    <a:pt x="1160800" y="381000"/>
                  </a:lnTo>
                  <a:lnTo>
                    <a:pt x="1164588" y="355600"/>
                  </a:lnTo>
                  <a:lnTo>
                    <a:pt x="1167966" y="342900"/>
                  </a:lnTo>
                  <a:lnTo>
                    <a:pt x="1176176" y="279400"/>
                  </a:lnTo>
                  <a:lnTo>
                    <a:pt x="1177549" y="279400"/>
                  </a:lnTo>
                  <a:lnTo>
                    <a:pt x="1179025" y="266700"/>
                  </a:lnTo>
                  <a:lnTo>
                    <a:pt x="1180587" y="254000"/>
                  </a:lnTo>
                  <a:lnTo>
                    <a:pt x="1182218" y="254000"/>
                  </a:lnTo>
                  <a:lnTo>
                    <a:pt x="1177306" y="241300"/>
                  </a:lnTo>
                  <a:lnTo>
                    <a:pt x="1172377" y="241300"/>
                  </a:lnTo>
                  <a:lnTo>
                    <a:pt x="1167424" y="228600"/>
                  </a:lnTo>
                  <a:close/>
                </a:path>
                <a:path w="1602104" h="2959100">
                  <a:moveTo>
                    <a:pt x="510680" y="2036111"/>
                  </a:moveTo>
                  <a:lnTo>
                    <a:pt x="510324" y="2044700"/>
                  </a:lnTo>
                  <a:lnTo>
                    <a:pt x="509422" y="2057400"/>
                  </a:lnTo>
                  <a:lnTo>
                    <a:pt x="504322" y="2146300"/>
                  </a:lnTo>
                  <a:lnTo>
                    <a:pt x="502000" y="2235200"/>
                  </a:lnTo>
                  <a:lnTo>
                    <a:pt x="500626" y="2273300"/>
                  </a:lnTo>
                  <a:lnTo>
                    <a:pt x="493709" y="2387600"/>
                  </a:lnTo>
                  <a:lnTo>
                    <a:pt x="488043" y="2501900"/>
                  </a:lnTo>
                  <a:lnTo>
                    <a:pt x="486648" y="2590800"/>
                  </a:lnTo>
                  <a:lnTo>
                    <a:pt x="486651" y="2679700"/>
                  </a:lnTo>
                  <a:lnTo>
                    <a:pt x="484358" y="2743200"/>
                  </a:lnTo>
                  <a:lnTo>
                    <a:pt x="480198" y="2819400"/>
                  </a:lnTo>
                  <a:lnTo>
                    <a:pt x="479579" y="2832100"/>
                  </a:lnTo>
                  <a:lnTo>
                    <a:pt x="479475" y="2844800"/>
                  </a:lnTo>
                  <a:lnTo>
                    <a:pt x="479427" y="2870200"/>
                  </a:lnTo>
                  <a:lnTo>
                    <a:pt x="479600" y="2882900"/>
                  </a:lnTo>
                  <a:lnTo>
                    <a:pt x="505852" y="2882900"/>
                  </a:lnTo>
                  <a:lnTo>
                    <a:pt x="505659" y="2870200"/>
                  </a:lnTo>
                  <a:lnTo>
                    <a:pt x="505735" y="2832100"/>
                  </a:lnTo>
                  <a:lnTo>
                    <a:pt x="506368" y="2819400"/>
                  </a:lnTo>
                  <a:lnTo>
                    <a:pt x="510515" y="2743200"/>
                  </a:lnTo>
                  <a:lnTo>
                    <a:pt x="512839" y="2679700"/>
                  </a:lnTo>
                  <a:lnTo>
                    <a:pt x="512842" y="2590800"/>
                  </a:lnTo>
                  <a:lnTo>
                    <a:pt x="514219" y="2514600"/>
                  </a:lnTo>
                  <a:lnTo>
                    <a:pt x="519860" y="2387600"/>
                  </a:lnTo>
                  <a:lnTo>
                    <a:pt x="526793" y="2273300"/>
                  </a:lnTo>
                  <a:lnTo>
                    <a:pt x="528187" y="2235200"/>
                  </a:lnTo>
                  <a:lnTo>
                    <a:pt x="530482" y="2146300"/>
                  </a:lnTo>
                  <a:lnTo>
                    <a:pt x="535538" y="2057400"/>
                  </a:lnTo>
                  <a:lnTo>
                    <a:pt x="536483" y="2044700"/>
                  </a:lnTo>
                  <a:lnTo>
                    <a:pt x="536640" y="2040933"/>
                  </a:lnTo>
                  <a:lnTo>
                    <a:pt x="510680" y="2036111"/>
                  </a:lnTo>
                  <a:close/>
                </a:path>
                <a:path w="1602104" h="2959100">
                  <a:moveTo>
                    <a:pt x="989072" y="2044700"/>
                  </a:moveTo>
                  <a:lnTo>
                    <a:pt x="631445" y="2044700"/>
                  </a:lnTo>
                  <a:lnTo>
                    <a:pt x="700492" y="2057400"/>
                  </a:lnTo>
                  <a:lnTo>
                    <a:pt x="797223" y="2057400"/>
                  </a:lnTo>
                  <a:lnTo>
                    <a:pt x="816357" y="2070100"/>
                  </a:lnTo>
                  <a:lnTo>
                    <a:pt x="986510" y="2070100"/>
                  </a:lnTo>
                  <a:lnTo>
                    <a:pt x="987896" y="2057400"/>
                  </a:lnTo>
                  <a:lnTo>
                    <a:pt x="989072" y="2044700"/>
                  </a:lnTo>
                  <a:close/>
                </a:path>
                <a:path w="1602104" h="2959100">
                  <a:moveTo>
                    <a:pt x="1278662" y="2044700"/>
                  </a:moveTo>
                  <a:lnTo>
                    <a:pt x="1015116" y="2044700"/>
                  </a:lnTo>
                  <a:lnTo>
                    <a:pt x="1013984" y="2057400"/>
                  </a:lnTo>
                  <a:lnTo>
                    <a:pt x="1013292" y="2070100"/>
                  </a:lnTo>
                  <a:lnTo>
                    <a:pt x="1060763" y="2070100"/>
                  </a:lnTo>
                  <a:lnTo>
                    <a:pt x="1082135" y="2057400"/>
                  </a:lnTo>
                  <a:lnTo>
                    <a:pt x="1247047" y="2057400"/>
                  </a:lnTo>
                  <a:lnTo>
                    <a:pt x="1278662" y="2044700"/>
                  </a:lnTo>
                  <a:close/>
                </a:path>
                <a:path w="1602104" h="2959100">
                  <a:moveTo>
                    <a:pt x="537710" y="2015215"/>
                  </a:moveTo>
                  <a:lnTo>
                    <a:pt x="536640" y="2040933"/>
                  </a:lnTo>
                  <a:lnTo>
                    <a:pt x="556916" y="2044700"/>
                  </a:lnTo>
                  <a:lnTo>
                    <a:pt x="836508" y="2044700"/>
                  </a:lnTo>
                  <a:lnTo>
                    <a:pt x="817537" y="2032000"/>
                  </a:lnTo>
                  <a:lnTo>
                    <a:pt x="702678" y="2032000"/>
                  </a:lnTo>
                  <a:lnTo>
                    <a:pt x="634395" y="2019300"/>
                  </a:lnTo>
                  <a:lnTo>
                    <a:pt x="559593" y="2019300"/>
                  </a:lnTo>
                  <a:lnTo>
                    <a:pt x="537710" y="2015215"/>
                  </a:lnTo>
                  <a:close/>
                </a:path>
                <a:path w="1602104" h="2959100">
                  <a:moveTo>
                    <a:pt x="1397246" y="2032000"/>
                  </a:moveTo>
                  <a:lnTo>
                    <a:pt x="1059751" y="2032000"/>
                  </a:lnTo>
                  <a:lnTo>
                    <a:pt x="1025668" y="2044700"/>
                  </a:lnTo>
                  <a:lnTo>
                    <a:pt x="1378435" y="2044700"/>
                  </a:lnTo>
                  <a:lnTo>
                    <a:pt x="1397246" y="2032000"/>
                  </a:lnTo>
                  <a:close/>
                </a:path>
                <a:path w="1602104" h="2959100">
                  <a:moveTo>
                    <a:pt x="511747" y="2010368"/>
                  </a:moveTo>
                  <a:lnTo>
                    <a:pt x="510680" y="2036111"/>
                  </a:lnTo>
                  <a:lnTo>
                    <a:pt x="536640" y="2040933"/>
                  </a:lnTo>
                  <a:lnTo>
                    <a:pt x="537710" y="2015215"/>
                  </a:lnTo>
                  <a:lnTo>
                    <a:pt x="511747" y="2010368"/>
                  </a:lnTo>
                  <a:close/>
                </a:path>
                <a:path w="1602104" h="2959100">
                  <a:moveTo>
                    <a:pt x="491559" y="2006600"/>
                  </a:moveTo>
                  <a:lnTo>
                    <a:pt x="323462" y="2006600"/>
                  </a:lnTo>
                  <a:lnTo>
                    <a:pt x="348827" y="2019300"/>
                  </a:lnTo>
                  <a:lnTo>
                    <a:pt x="414022" y="2019300"/>
                  </a:lnTo>
                  <a:lnTo>
                    <a:pt x="461148" y="2032000"/>
                  </a:lnTo>
                  <a:lnTo>
                    <a:pt x="488543" y="2032000"/>
                  </a:lnTo>
                  <a:lnTo>
                    <a:pt x="510680" y="2036111"/>
                  </a:lnTo>
                  <a:lnTo>
                    <a:pt x="511747" y="2010368"/>
                  </a:lnTo>
                  <a:lnTo>
                    <a:pt x="491559" y="2006600"/>
                  </a:lnTo>
                  <a:close/>
                </a:path>
                <a:path w="1602104" h="2959100">
                  <a:moveTo>
                    <a:pt x="1488701" y="2019300"/>
                  </a:moveTo>
                  <a:lnTo>
                    <a:pt x="1276228" y="2019300"/>
                  </a:lnTo>
                  <a:lnTo>
                    <a:pt x="1244833" y="2032000"/>
                  </a:lnTo>
                  <a:lnTo>
                    <a:pt x="1442485" y="2032000"/>
                  </a:lnTo>
                  <a:lnTo>
                    <a:pt x="1488701" y="2019300"/>
                  </a:lnTo>
                  <a:close/>
                </a:path>
                <a:path w="1602104" h="2959100">
                  <a:moveTo>
                    <a:pt x="1571600" y="2006600"/>
                  </a:moveTo>
                  <a:lnTo>
                    <a:pt x="1394219" y="2006600"/>
                  </a:lnTo>
                  <a:lnTo>
                    <a:pt x="1376102" y="2019300"/>
                  </a:lnTo>
                  <a:lnTo>
                    <a:pt x="1514660" y="2019300"/>
                  </a:lnTo>
                  <a:lnTo>
                    <a:pt x="1571600" y="2006600"/>
                  </a:lnTo>
                  <a:close/>
                </a:path>
                <a:path w="1602104" h="2959100">
                  <a:moveTo>
                    <a:pt x="551143" y="953545"/>
                  </a:moveTo>
                  <a:lnTo>
                    <a:pt x="547476" y="1054100"/>
                  </a:lnTo>
                  <a:lnTo>
                    <a:pt x="545631" y="1092200"/>
                  </a:lnTo>
                  <a:lnTo>
                    <a:pt x="543322" y="1155700"/>
                  </a:lnTo>
                  <a:lnTo>
                    <a:pt x="542419" y="1168400"/>
                  </a:lnTo>
                  <a:lnTo>
                    <a:pt x="541473" y="1193800"/>
                  </a:lnTo>
                  <a:lnTo>
                    <a:pt x="538709" y="1257300"/>
                  </a:lnTo>
                  <a:lnTo>
                    <a:pt x="537668" y="1282700"/>
                  </a:lnTo>
                  <a:lnTo>
                    <a:pt x="536757" y="1308100"/>
                  </a:lnTo>
                  <a:lnTo>
                    <a:pt x="535819" y="1320800"/>
                  </a:lnTo>
                  <a:lnTo>
                    <a:pt x="532123" y="1422400"/>
                  </a:lnTo>
                  <a:lnTo>
                    <a:pt x="531657" y="1447800"/>
                  </a:lnTo>
                  <a:lnTo>
                    <a:pt x="531194" y="1524000"/>
                  </a:lnTo>
                  <a:lnTo>
                    <a:pt x="530275" y="1612900"/>
                  </a:lnTo>
                  <a:lnTo>
                    <a:pt x="529380" y="1625600"/>
                  </a:lnTo>
                  <a:lnTo>
                    <a:pt x="527518" y="1676400"/>
                  </a:lnTo>
                  <a:lnTo>
                    <a:pt x="522909" y="1739900"/>
                  </a:lnTo>
                  <a:lnTo>
                    <a:pt x="519211" y="1803400"/>
                  </a:lnTo>
                  <a:lnTo>
                    <a:pt x="516891" y="1866900"/>
                  </a:lnTo>
                  <a:lnTo>
                    <a:pt x="515393" y="1892300"/>
                  </a:lnTo>
                  <a:lnTo>
                    <a:pt x="514463" y="1943100"/>
                  </a:lnTo>
                  <a:lnTo>
                    <a:pt x="514009" y="1955800"/>
                  </a:lnTo>
                  <a:lnTo>
                    <a:pt x="511747" y="2010368"/>
                  </a:lnTo>
                  <a:lnTo>
                    <a:pt x="537710" y="2015215"/>
                  </a:lnTo>
                  <a:lnTo>
                    <a:pt x="540183" y="1955800"/>
                  </a:lnTo>
                  <a:lnTo>
                    <a:pt x="540652" y="1943100"/>
                  </a:lnTo>
                  <a:lnTo>
                    <a:pt x="541568" y="1905000"/>
                  </a:lnTo>
                  <a:lnTo>
                    <a:pt x="543072" y="1866900"/>
                  </a:lnTo>
                  <a:lnTo>
                    <a:pt x="545367" y="1803400"/>
                  </a:lnTo>
                  <a:lnTo>
                    <a:pt x="549055" y="1739900"/>
                  </a:lnTo>
                  <a:lnTo>
                    <a:pt x="553678" y="1676400"/>
                  </a:lnTo>
                  <a:lnTo>
                    <a:pt x="555509" y="1638300"/>
                  </a:lnTo>
                  <a:lnTo>
                    <a:pt x="556460" y="1612900"/>
                  </a:lnTo>
                  <a:lnTo>
                    <a:pt x="557387" y="1524000"/>
                  </a:lnTo>
                  <a:lnTo>
                    <a:pt x="557847" y="1447800"/>
                  </a:lnTo>
                  <a:lnTo>
                    <a:pt x="558305" y="1422400"/>
                  </a:lnTo>
                  <a:lnTo>
                    <a:pt x="559687" y="1384300"/>
                  </a:lnTo>
                  <a:lnTo>
                    <a:pt x="561995" y="1333500"/>
                  </a:lnTo>
                  <a:lnTo>
                    <a:pt x="563839" y="1282700"/>
                  </a:lnTo>
                  <a:lnTo>
                    <a:pt x="564875" y="1257300"/>
                  </a:lnTo>
                  <a:lnTo>
                    <a:pt x="567650" y="1206500"/>
                  </a:lnTo>
                  <a:lnTo>
                    <a:pt x="568552" y="1168400"/>
                  </a:lnTo>
                  <a:lnTo>
                    <a:pt x="569495" y="1155700"/>
                  </a:lnTo>
                  <a:lnTo>
                    <a:pt x="571802" y="1092200"/>
                  </a:lnTo>
                  <a:lnTo>
                    <a:pt x="573650" y="1054100"/>
                  </a:lnTo>
                  <a:lnTo>
                    <a:pt x="576870" y="965200"/>
                  </a:lnTo>
                  <a:lnTo>
                    <a:pt x="565420" y="965200"/>
                  </a:lnTo>
                  <a:lnTo>
                    <a:pt x="551143" y="953545"/>
                  </a:lnTo>
                  <a:close/>
                </a:path>
                <a:path w="1602104" h="2959100">
                  <a:moveTo>
                    <a:pt x="417442" y="1993900"/>
                  </a:moveTo>
                  <a:lnTo>
                    <a:pt x="263748" y="1993900"/>
                  </a:lnTo>
                  <a:lnTo>
                    <a:pt x="283800" y="2006600"/>
                  </a:lnTo>
                  <a:lnTo>
                    <a:pt x="464254" y="2006600"/>
                  </a:lnTo>
                  <a:lnTo>
                    <a:pt x="417442" y="1993900"/>
                  </a:lnTo>
                  <a:close/>
                </a:path>
                <a:path w="1602104" h="2959100">
                  <a:moveTo>
                    <a:pt x="1601734" y="1981200"/>
                  </a:moveTo>
                  <a:lnTo>
                    <a:pt x="1566997" y="1981200"/>
                  </a:lnTo>
                  <a:lnTo>
                    <a:pt x="1510842" y="1993900"/>
                  </a:lnTo>
                  <a:lnTo>
                    <a:pt x="1484640" y="1993900"/>
                  </a:lnTo>
                  <a:lnTo>
                    <a:pt x="1438995" y="2006600"/>
                  </a:lnTo>
                  <a:lnTo>
                    <a:pt x="1601156" y="2006600"/>
                  </a:lnTo>
                  <a:lnTo>
                    <a:pt x="1601583" y="1993900"/>
                  </a:lnTo>
                  <a:lnTo>
                    <a:pt x="1601734" y="1981200"/>
                  </a:lnTo>
                  <a:close/>
                </a:path>
                <a:path w="1602104" h="2959100">
                  <a:moveTo>
                    <a:pt x="327974" y="1981200"/>
                  </a:moveTo>
                  <a:lnTo>
                    <a:pt x="207345" y="1981200"/>
                  </a:lnTo>
                  <a:lnTo>
                    <a:pt x="225517" y="1993900"/>
                  </a:lnTo>
                  <a:lnTo>
                    <a:pt x="352925" y="1993900"/>
                  </a:lnTo>
                  <a:lnTo>
                    <a:pt x="327974" y="1981200"/>
                  </a:lnTo>
                  <a:close/>
                </a:path>
                <a:path w="1602104" h="2959100">
                  <a:moveTo>
                    <a:pt x="213978" y="1955800"/>
                  </a:moveTo>
                  <a:lnTo>
                    <a:pt x="119736" y="1955800"/>
                  </a:lnTo>
                  <a:lnTo>
                    <a:pt x="141673" y="1968500"/>
                  </a:lnTo>
                  <a:lnTo>
                    <a:pt x="193649" y="1981200"/>
                  </a:lnTo>
                  <a:lnTo>
                    <a:pt x="288931" y="1981200"/>
                  </a:lnTo>
                  <a:lnTo>
                    <a:pt x="269337" y="1968500"/>
                  </a:lnTo>
                  <a:lnTo>
                    <a:pt x="231860" y="1968500"/>
                  </a:lnTo>
                  <a:lnTo>
                    <a:pt x="213978" y="1955800"/>
                  </a:lnTo>
                  <a:close/>
                </a:path>
                <a:path w="1602104" h="2959100">
                  <a:moveTo>
                    <a:pt x="11021" y="1879600"/>
                  </a:moveTo>
                  <a:lnTo>
                    <a:pt x="2586" y="1879600"/>
                  </a:lnTo>
                  <a:lnTo>
                    <a:pt x="0" y="1905000"/>
                  </a:lnTo>
                  <a:lnTo>
                    <a:pt x="6482" y="1905000"/>
                  </a:lnTo>
                  <a:lnTo>
                    <a:pt x="12899" y="1917700"/>
                  </a:lnTo>
                  <a:lnTo>
                    <a:pt x="25499" y="1917700"/>
                  </a:lnTo>
                  <a:lnTo>
                    <a:pt x="60761" y="1930400"/>
                  </a:lnTo>
                  <a:lnTo>
                    <a:pt x="79575" y="1943100"/>
                  </a:lnTo>
                  <a:lnTo>
                    <a:pt x="99135" y="1955800"/>
                  </a:lnTo>
                  <a:lnTo>
                    <a:pt x="200900" y="1955800"/>
                  </a:lnTo>
                  <a:lnTo>
                    <a:pt x="149706" y="1943100"/>
                  </a:lnTo>
                  <a:lnTo>
                    <a:pt x="128699" y="1930400"/>
                  </a:lnTo>
                  <a:lnTo>
                    <a:pt x="108822" y="1930400"/>
                  </a:lnTo>
                  <a:lnTo>
                    <a:pt x="89743" y="1917700"/>
                  </a:lnTo>
                  <a:lnTo>
                    <a:pt x="71131" y="1905000"/>
                  </a:lnTo>
                  <a:lnTo>
                    <a:pt x="35768" y="1892300"/>
                  </a:lnTo>
                  <a:lnTo>
                    <a:pt x="19375" y="1892300"/>
                  </a:lnTo>
                  <a:lnTo>
                    <a:pt x="11021" y="1879600"/>
                  </a:lnTo>
                  <a:close/>
                </a:path>
                <a:path w="1602104" h="2959100">
                  <a:moveTo>
                    <a:pt x="1073762" y="990600"/>
                  </a:moveTo>
                  <a:lnTo>
                    <a:pt x="587650" y="990600"/>
                  </a:lnTo>
                  <a:lnTo>
                    <a:pt x="656281" y="1003300"/>
                  </a:lnTo>
                  <a:lnTo>
                    <a:pt x="704936" y="1003300"/>
                  </a:lnTo>
                  <a:lnTo>
                    <a:pt x="753593" y="1016000"/>
                  </a:lnTo>
                  <a:lnTo>
                    <a:pt x="1071328" y="1016000"/>
                  </a:lnTo>
                  <a:lnTo>
                    <a:pt x="1073762" y="990600"/>
                  </a:lnTo>
                  <a:close/>
                </a:path>
                <a:path w="1602104" h="2959100">
                  <a:moveTo>
                    <a:pt x="1097942" y="1010541"/>
                  </a:moveTo>
                  <a:lnTo>
                    <a:pt x="1083862" y="1016000"/>
                  </a:lnTo>
                  <a:lnTo>
                    <a:pt x="1097424" y="1016000"/>
                  </a:lnTo>
                  <a:lnTo>
                    <a:pt x="1097942" y="1010541"/>
                  </a:lnTo>
                  <a:close/>
                </a:path>
                <a:path w="1602104" h="2959100">
                  <a:moveTo>
                    <a:pt x="1585104" y="901700"/>
                  </a:moveTo>
                  <a:lnTo>
                    <a:pt x="1544034" y="914400"/>
                  </a:lnTo>
                  <a:lnTo>
                    <a:pt x="1441216" y="939800"/>
                  </a:lnTo>
                  <a:lnTo>
                    <a:pt x="1386272" y="952500"/>
                  </a:lnTo>
                  <a:lnTo>
                    <a:pt x="1326164" y="965200"/>
                  </a:lnTo>
                  <a:lnTo>
                    <a:pt x="1235146" y="965200"/>
                  </a:lnTo>
                  <a:lnTo>
                    <a:pt x="1164304" y="977900"/>
                  </a:lnTo>
                  <a:lnTo>
                    <a:pt x="1114449" y="977900"/>
                  </a:lnTo>
                  <a:lnTo>
                    <a:pt x="1100516" y="983373"/>
                  </a:lnTo>
                  <a:lnTo>
                    <a:pt x="1097942" y="1010541"/>
                  </a:lnTo>
                  <a:lnTo>
                    <a:pt x="1116622" y="1003300"/>
                  </a:lnTo>
                  <a:lnTo>
                    <a:pt x="1166935" y="1003300"/>
                  </a:lnTo>
                  <a:lnTo>
                    <a:pt x="1266468" y="990600"/>
                  </a:lnTo>
                  <a:lnTo>
                    <a:pt x="1329818" y="990600"/>
                  </a:lnTo>
                  <a:lnTo>
                    <a:pt x="1391345" y="977900"/>
                  </a:lnTo>
                  <a:lnTo>
                    <a:pt x="1446957" y="965200"/>
                  </a:lnTo>
                  <a:lnTo>
                    <a:pt x="1550018" y="939800"/>
                  </a:lnTo>
                  <a:lnTo>
                    <a:pt x="1583914" y="927100"/>
                  </a:lnTo>
                  <a:lnTo>
                    <a:pt x="1584139" y="914400"/>
                  </a:lnTo>
                  <a:lnTo>
                    <a:pt x="1584508" y="914400"/>
                  </a:lnTo>
                  <a:lnTo>
                    <a:pt x="1585104" y="901700"/>
                  </a:lnTo>
                  <a:close/>
                </a:path>
                <a:path w="1602104" h="2959100">
                  <a:moveTo>
                    <a:pt x="86139" y="838200"/>
                  </a:moveTo>
                  <a:lnTo>
                    <a:pt x="83922" y="838200"/>
                  </a:lnTo>
                  <a:lnTo>
                    <a:pt x="81689" y="850900"/>
                  </a:lnTo>
                  <a:lnTo>
                    <a:pt x="77166" y="863600"/>
                  </a:lnTo>
                  <a:lnTo>
                    <a:pt x="95307" y="863600"/>
                  </a:lnTo>
                  <a:lnTo>
                    <a:pt x="114143" y="876300"/>
                  </a:lnTo>
                  <a:lnTo>
                    <a:pt x="165162" y="889000"/>
                  </a:lnTo>
                  <a:lnTo>
                    <a:pt x="189494" y="901700"/>
                  </a:lnTo>
                  <a:lnTo>
                    <a:pt x="203923" y="901700"/>
                  </a:lnTo>
                  <a:lnTo>
                    <a:pt x="218478" y="914400"/>
                  </a:lnTo>
                  <a:lnTo>
                    <a:pt x="248070" y="914400"/>
                  </a:lnTo>
                  <a:lnTo>
                    <a:pt x="308008" y="927100"/>
                  </a:lnTo>
                  <a:lnTo>
                    <a:pt x="321722" y="939800"/>
                  </a:lnTo>
                  <a:lnTo>
                    <a:pt x="401274" y="952500"/>
                  </a:lnTo>
                  <a:lnTo>
                    <a:pt x="462784" y="965200"/>
                  </a:lnTo>
                  <a:lnTo>
                    <a:pt x="520030" y="977900"/>
                  </a:lnTo>
                  <a:lnTo>
                    <a:pt x="545181" y="990600"/>
                  </a:lnTo>
                  <a:lnTo>
                    <a:pt x="549792" y="990600"/>
                  </a:lnTo>
                  <a:lnTo>
                    <a:pt x="551143" y="953545"/>
                  </a:lnTo>
                  <a:lnTo>
                    <a:pt x="549863" y="952500"/>
                  </a:lnTo>
                  <a:lnTo>
                    <a:pt x="524930" y="952500"/>
                  </a:lnTo>
                  <a:lnTo>
                    <a:pt x="468157" y="939800"/>
                  </a:lnTo>
                  <a:lnTo>
                    <a:pt x="407111" y="927100"/>
                  </a:lnTo>
                  <a:lnTo>
                    <a:pt x="327868" y="914400"/>
                  </a:lnTo>
                  <a:lnTo>
                    <a:pt x="312962" y="901700"/>
                  </a:lnTo>
                  <a:lnTo>
                    <a:pt x="254035" y="889000"/>
                  </a:lnTo>
                  <a:lnTo>
                    <a:pt x="211714" y="889000"/>
                  </a:lnTo>
                  <a:lnTo>
                    <a:pt x="197440" y="876300"/>
                  </a:lnTo>
                  <a:lnTo>
                    <a:pt x="173532" y="876300"/>
                  </a:lnTo>
                  <a:lnTo>
                    <a:pt x="123457" y="850900"/>
                  </a:lnTo>
                  <a:lnTo>
                    <a:pt x="105135" y="850900"/>
                  </a:lnTo>
                  <a:lnTo>
                    <a:pt x="86139" y="838200"/>
                  </a:lnTo>
                  <a:close/>
                </a:path>
                <a:path w="1602104" h="2959100">
                  <a:moveTo>
                    <a:pt x="591869" y="965200"/>
                  </a:moveTo>
                  <a:lnTo>
                    <a:pt x="576870" y="965200"/>
                  </a:lnTo>
                  <a:lnTo>
                    <a:pt x="575950" y="990600"/>
                  </a:lnTo>
                  <a:lnTo>
                    <a:pt x="755516" y="990600"/>
                  </a:lnTo>
                  <a:lnTo>
                    <a:pt x="707467" y="977900"/>
                  </a:lnTo>
                  <a:lnTo>
                    <a:pt x="659645" y="977900"/>
                  </a:lnTo>
                  <a:lnTo>
                    <a:pt x="591869" y="965200"/>
                  </a:lnTo>
                  <a:close/>
                </a:path>
                <a:path w="1602104" h="2959100">
                  <a:moveTo>
                    <a:pt x="1100516" y="983373"/>
                  </a:moveTo>
                  <a:lnTo>
                    <a:pt x="1082121" y="990600"/>
                  </a:lnTo>
                  <a:lnTo>
                    <a:pt x="1099831" y="990600"/>
                  </a:lnTo>
                  <a:lnTo>
                    <a:pt x="1100516" y="983373"/>
                  </a:lnTo>
                  <a:close/>
                </a:path>
                <a:path w="1602104" h="2959100">
                  <a:moveTo>
                    <a:pt x="655444" y="25400"/>
                  </a:moveTo>
                  <a:lnTo>
                    <a:pt x="620299" y="25400"/>
                  </a:lnTo>
                  <a:lnTo>
                    <a:pt x="620076" y="38100"/>
                  </a:lnTo>
                  <a:lnTo>
                    <a:pt x="623906" y="38100"/>
                  </a:lnTo>
                  <a:lnTo>
                    <a:pt x="619913" y="50800"/>
                  </a:lnTo>
                  <a:lnTo>
                    <a:pt x="615553" y="63500"/>
                  </a:lnTo>
                  <a:lnTo>
                    <a:pt x="611068" y="88900"/>
                  </a:lnTo>
                  <a:lnTo>
                    <a:pt x="606699" y="114300"/>
                  </a:lnTo>
                  <a:lnTo>
                    <a:pt x="602715" y="127000"/>
                  </a:lnTo>
                  <a:lnTo>
                    <a:pt x="599160" y="152400"/>
                  </a:lnTo>
                  <a:lnTo>
                    <a:pt x="595954" y="177800"/>
                  </a:lnTo>
                  <a:lnTo>
                    <a:pt x="593020" y="203200"/>
                  </a:lnTo>
                  <a:lnTo>
                    <a:pt x="589946" y="228600"/>
                  </a:lnTo>
                  <a:lnTo>
                    <a:pt x="587143" y="254000"/>
                  </a:lnTo>
                  <a:lnTo>
                    <a:pt x="584583" y="292100"/>
                  </a:lnTo>
                  <a:lnTo>
                    <a:pt x="582236" y="317500"/>
                  </a:lnTo>
                  <a:lnTo>
                    <a:pt x="578994" y="368300"/>
                  </a:lnTo>
                  <a:lnTo>
                    <a:pt x="577207" y="406400"/>
                  </a:lnTo>
                  <a:lnTo>
                    <a:pt x="575971" y="431800"/>
                  </a:lnTo>
                  <a:lnTo>
                    <a:pt x="574973" y="469900"/>
                  </a:lnTo>
                  <a:lnTo>
                    <a:pt x="573902" y="495300"/>
                  </a:lnTo>
                  <a:lnTo>
                    <a:pt x="570233" y="571500"/>
                  </a:lnTo>
                  <a:lnTo>
                    <a:pt x="562847" y="660400"/>
                  </a:lnTo>
                  <a:lnTo>
                    <a:pt x="557634" y="762000"/>
                  </a:lnTo>
                  <a:lnTo>
                    <a:pt x="553934" y="876300"/>
                  </a:lnTo>
                  <a:lnTo>
                    <a:pt x="553010" y="914400"/>
                  </a:lnTo>
                  <a:lnTo>
                    <a:pt x="552108" y="927100"/>
                  </a:lnTo>
                  <a:lnTo>
                    <a:pt x="551143" y="953545"/>
                  </a:lnTo>
                  <a:lnTo>
                    <a:pt x="565420" y="965200"/>
                  </a:lnTo>
                  <a:lnTo>
                    <a:pt x="576870" y="965200"/>
                  </a:lnTo>
                  <a:lnTo>
                    <a:pt x="578250" y="927100"/>
                  </a:lnTo>
                  <a:lnTo>
                    <a:pt x="579194" y="914400"/>
                  </a:lnTo>
                  <a:lnTo>
                    <a:pt x="580116" y="876300"/>
                  </a:lnTo>
                  <a:lnTo>
                    <a:pt x="583802" y="762000"/>
                  </a:lnTo>
                  <a:lnTo>
                    <a:pt x="588976" y="660400"/>
                  </a:lnTo>
                  <a:lnTo>
                    <a:pt x="596361" y="571500"/>
                  </a:lnTo>
                  <a:lnTo>
                    <a:pt x="600077" y="508000"/>
                  </a:lnTo>
                  <a:lnTo>
                    <a:pt x="601155" y="469900"/>
                  </a:lnTo>
                  <a:lnTo>
                    <a:pt x="602151" y="444500"/>
                  </a:lnTo>
                  <a:lnTo>
                    <a:pt x="603377" y="406400"/>
                  </a:lnTo>
                  <a:lnTo>
                    <a:pt x="605142" y="368300"/>
                  </a:lnTo>
                  <a:lnTo>
                    <a:pt x="608361" y="317500"/>
                  </a:lnTo>
                  <a:lnTo>
                    <a:pt x="610692" y="292100"/>
                  </a:lnTo>
                  <a:lnTo>
                    <a:pt x="613230" y="254000"/>
                  </a:lnTo>
                  <a:lnTo>
                    <a:pt x="616005" y="228600"/>
                  </a:lnTo>
                  <a:lnTo>
                    <a:pt x="619043" y="203200"/>
                  </a:lnTo>
                  <a:lnTo>
                    <a:pt x="621936" y="177800"/>
                  </a:lnTo>
                  <a:lnTo>
                    <a:pt x="625077" y="152400"/>
                  </a:lnTo>
                  <a:lnTo>
                    <a:pt x="628533" y="139700"/>
                  </a:lnTo>
                  <a:lnTo>
                    <a:pt x="632369" y="114300"/>
                  </a:lnTo>
                  <a:lnTo>
                    <a:pt x="636441" y="88900"/>
                  </a:lnTo>
                  <a:lnTo>
                    <a:pt x="644911" y="63500"/>
                  </a:lnTo>
                  <a:lnTo>
                    <a:pt x="648917" y="50800"/>
                  </a:lnTo>
                  <a:lnTo>
                    <a:pt x="652443" y="38100"/>
                  </a:lnTo>
                  <a:lnTo>
                    <a:pt x="655444" y="25400"/>
                  </a:lnTo>
                  <a:close/>
                </a:path>
                <a:path w="1602104" h="2959100">
                  <a:moveTo>
                    <a:pt x="651683" y="0"/>
                  </a:moveTo>
                  <a:lnTo>
                    <a:pt x="632724" y="0"/>
                  </a:lnTo>
                  <a:lnTo>
                    <a:pt x="628514" y="12700"/>
                  </a:lnTo>
                  <a:lnTo>
                    <a:pt x="624734" y="25400"/>
                  </a:lnTo>
                  <a:lnTo>
                    <a:pt x="657359" y="25400"/>
                  </a:lnTo>
                  <a:lnTo>
                    <a:pt x="657626" y="12700"/>
                  </a:lnTo>
                  <a:lnTo>
                    <a:pt x="657334" y="12700"/>
                  </a:lnTo>
                  <a:lnTo>
                    <a:pt x="651683" y="0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303CD38-2B93-94F3-4B7C-CC3AC7C1B544}"/>
                  </a:ext>
                </a:extLst>
              </p14:cNvPr>
              <p14:cNvContentPartPr/>
              <p14:nvPr/>
            </p14:nvContentPartPr>
            <p14:xfrm>
              <a:off x="3175857" y="852777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303CD38-2B93-94F3-4B7C-CC3AC7C1B54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58217" y="8347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B5A75C3-C483-B6F5-B9EE-0D7027FACBB9}"/>
                  </a:ext>
                </a:extLst>
              </p14:cNvPr>
              <p14:cNvContentPartPr/>
              <p14:nvPr/>
            </p14:nvContentPartPr>
            <p14:xfrm>
              <a:off x="3605697" y="88013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B5A75C3-C483-B6F5-B9EE-0D7027FACB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87697" y="8624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F4616E4-46CA-EF54-0D5A-8667D9D979CE}"/>
                  </a:ext>
                </a:extLst>
              </p14:cNvPr>
              <p14:cNvContentPartPr/>
              <p14:nvPr/>
            </p14:nvContentPartPr>
            <p14:xfrm>
              <a:off x="3994857" y="91433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F4616E4-46CA-EF54-0D5A-8667D9D979C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76857" y="8963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705DC86-B1A1-D794-807C-8EF50BC382F9}"/>
                  </a:ext>
                </a:extLst>
              </p14:cNvPr>
              <p14:cNvContentPartPr/>
              <p14:nvPr/>
            </p14:nvContentPartPr>
            <p14:xfrm>
              <a:off x="3968937" y="174125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705DC86-B1A1-D794-807C-8EF50BC382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0937" y="17236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80A2C65-7FB4-78AB-8223-952AF25212CF}"/>
                  </a:ext>
                </a:extLst>
              </p14:cNvPr>
              <p14:cNvContentPartPr/>
              <p14:nvPr/>
            </p14:nvContentPartPr>
            <p14:xfrm>
              <a:off x="3553497" y="175817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80A2C65-7FB4-78AB-8223-952AF25212C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35857" y="17401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3DD4ADC-C850-BC4F-0CFA-241E3629C5DB}"/>
                  </a:ext>
                </a:extLst>
              </p14:cNvPr>
              <p14:cNvContentPartPr/>
              <p14:nvPr/>
            </p14:nvContentPartPr>
            <p14:xfrm>
              <a:off x="3124377" y="174629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3DD4ADC-C850-BC4F-0CFA-241E3629C5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06377" y="17282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F9D3CD9-E975-99C6-0C7D-D683ADFAB5D9}"/>
                  </a:ext>
                </a:extLst>
              </p14:cNvPr>
              <p14:cNvContentPartPr/>
              <p14:nvPr/>
            </p14:nvContentPartPr>
            <p14:xfrm>
              <a:off x="3084777" y="249437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F9D3CD9-E975-99C6-0C7D-D683ADFAB5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67137" y="24767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7B3B64C-4444-E012-90CE-C5ACC374D5D4}"/>
                  </a:ext>
                </a:extLst>
              </p14:cNvPr>
              <p14:cNvContentPartPr/>
              <p14:nvPr/>
            </p14:nvContentPartPr>
            <p14:xfrm>
              <a:off x="3491577" y="252929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7B3B64C-4444-E012-90CE-C5ACC374D5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3937" y="25112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09537EB-9640-B738-96F4-688A1BAB3BCA}"/>
                  </a:ext>
                </a:extLst>
              </p14:cNvPr>
              <p14:cNvContentPartPr/>
              <p14:nvPr/>
            </p14:nvContentPartPr>
            <p14:xfrm>
              <a:off x="3900897" y="2584017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09537EB-9640-B738-96F4-688A1BAB3B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82897" y="256601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975085" y="157199"/>
            <a:ext cx="2348230" cy="3404235"/>
            <a:chOff x="2975085" y="157199"/>
            <a:chExt cx="2348230" cy="34042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2357" y="258815"/>
              <a:ext cx="2270735" cy="32438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5085" y="1619319"/>
              <a:ext cx="149304" cy="4324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44675" y="3212423"/>
              <a:ext cx="103989" cy="3486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57269" y="3121007"/>
              <a:ext cx="506325" cy="16633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036632" y="157199"/>
              <a:ext cx="2018664" cy="3073400"/>
            </a:xfrm>
            <a:custGeom>
              <a:avLst/>
              <a:gdLst/>
              <a:ahLst/>
              <a:cxnLst/>
              <a:rect l="l" t="t" r="r" b="b"/>
              <a:pathLst>
                <a:path w="2018664" h="3073400">
                  <a:moveTo>
                    <a:pt x="571079" y="63500"/>
                  </a:moveTo>
                  <a:lnTo>
                    <a:pt x="545260" y="63500"/>
                  </a:lnTo>
                  <a:lnTo>
                    <a:pt x="537669" y="114300"/>
                  </a:lnTo>
                  <a:lnTo>
                    <a:pt x="531642" y="165100"/>
                  </a:lnTo>
                  <a:lnTo>
                    <a:pt x="526091" y="228600"/>
                  </a:lnTo>
                  <a:lnTo>
                    <a:pt x="518257" y="304800"/>
                  </a:lnTo>
                  <a:lnTo>
                    <a:pt x="511655" y="368300"/>
                  </a:lnTo>
                  <a:lnTo>
                    <a:pt x="506545" y="444500"/>
                  </a:lnTo>
                  <a:lnTo>
                    <a:pt x="505147" y="482600"/>
                  </a:lnTo>
                  <a:lnTo>
                    <a:pt x="505143" y="508000"/>
                  </a:lnTo>
                  <a:lnTo>
                    <a:pt x="504913" y="520700"/>
                  </a:lnTo>
                  <a:lnTo>
                    <a:pt x="504797" y="914400"/>
                  </a:lnTo>
                  <a:lnTo>
                    <a:pt x="505145" y="952500"/>
                  </a:lnTo>
                  <a:lnTo>
                    <a:pt x="505608" y="977900"/>
                  </a:lnTo>
                  <a:lnTo>
                    <a:pt x="507478" y="1016000"/>
                  </a:lnTo>
                  <a:lnTo>
                    <a:pt x="508386" y="1041414"/>
                  </a:lnTo>
                  <a:lnTo>
                    <a:pt x="510235" y="1079500"/>
                  </a:lnTo>
                  <a:lnTo>
                    <a:pt x="511153" y="1104900"/>
                  </a:lnTo>
                  <a:lnTo>
                    <a:pt x="513003" y="1143000"/>
                  </a:lnTo>
                  <a:lnTo>
                    <a:pt x="514391" y="1181100"/>
                  </a:lnTo>
                  <a:lnTo>
                    <a:pt x="516239" y="1219200"/>
                  </a:lnTo>
                  <a:lnTo>
                    <a:pt x="517745" y="1244600"/>
                  </a:lnTo>
                  <a:lnTo>
                    <a:pt x="519581" y="1282700"/>
                  </a:lnTo>
                  <a:lnTo>
                    <a:pt x="520969" y="1308100"/>
                  </a:lnTo>
                  <a:lnTo>
                    <a:pt x="523281" y="1358900"/>
                  </a:lnTo>
                  <a:lnTo>
                    <a:pt x="527441" y="1422400"/>
                  </a:lnTo>
                  <a:lnTo>
                    <a:pt x="529290" y="1447800"/>
                  </a:lnTo>
                  <a:lnTo>
                    <a:pt x="532055" y="1498600"/>
                  </a:lnTo>
                  <a:lnTo>
                    <a:pt x="533905" y="1524000"/>
                  </a:lnTo>
                  <a:lnTo>
                    <a:pt x="536206" y="1574800"/>
                  </a:lnTo>
                  <a:lnTo>
                    <a:pt x="538064" y="1600200"/>
                  </a:lnTo>
                  <a:lnTo>
                    <a:pt x="540480" y="1638300"/>
                  </a:lnTo>
                  <a:lnTo>
                    <a:pt x="541856" y="1663700"/>
                  </a:lnTo>
                  <a:lnTo>
                    <a:pt x="543699" y="1714500"/>
                  </a:lnTo>
                  <a:lnTo>
                    <a:pt x="545094" y="1739900"/>
                  </a:lnTo>
                  <a:lnTo>
                    <a:pt x="547404" y="1778000"/>
                  </a:lnTo>
                  <a:lnTo>
                    <a:pt x="549255" y="1803400"/>
                  </a:lnTo>
                  <a:lnTo>
                    <a:pt x="551558" y="1841500"/>
                  </a:lnTo>
                  <a:lnTo>
                    <a:pt x="553415" y="1866900"/>
                  </a:lnTo>
                  <a:lnTo>
                    <a:pt x="555712" y="1905000"/>
                  </a:lnTo>
                  <a:lnTo>
                    <a:pt x="557574" y="1930400"/>
                  </a:lnTo>
                  <a:lnTo>
                    <a:pt x="559870" y="1968500"/>
                  </a:lnTo>
                  <a:lnTo>
                    <a:pt x="562330" y="1993900"/>
                  </a:lnTo>
                  <a:lnTo>
                    <a:pt x="564601" y="2032000"/>
                  </a:lnTo>
                  <a:lnTo>
                    <a:pt x="566458" y="2070100"/>
                  </a:lnTo>
                  <a:lnTo>
                    <a:pt x="569702" y="2108200"/>
                  </a:lnTo>
                  <a:lnTo>
                    <a:pt x="572033" y="2120900"/>
                  </a:lnTo>
                  <a:lnTo>
                    <a:pt x="582154" y="2260600"/>
                  </a:lnTo>
                  <a:lnTo>
                    <a:pt x="585039" y="2298700"/>
                  </a:lnTo>
                  <a:lnTo>
                    <a:pt x="598898" y="2489200"/>
                  </a:lnTo>
                  <a:lnTo>
                    <a:pt x="601799" y="2501900"/>
                  </a:lnTo>
                  <a:lnTo>
                    <a:pt x="604882" y="2527300"/>
                  </a:lnTo>
                  <a:lnTo>
                    <a:pt x="607196" y="2552700"/>
                  </a:lnTo>
                  <a:lnTo>
                    <a:pt x="609240" y="2578100"/>
                  </a:lnTo>
                  <a:lnTo>
                    <a:pt x="611515" y="2590800"/>
                  </a:lnTo>
                  <a:lnTo>
                    <a:pt x="613824" y="2616200"/>
                  </a:lnTo>
                  <a:lnTo>
                    <a:pt x="618006" y="2641600"/>
                  </a:lnTo>
                  <a:lnTo>
                    <a:pt x="620331" y="2667000"/>
                  </a:lnTo>
                  <a:lnTo>
                    <a:pt x="624522" y="2692400"/>
                  </a:lnTo>
                  <a:lnTo>
                    <a:pt x="634330" y="2755900"/>
                  </a:lnTo>
                  <a:lnTo>
                    <a:pt x="637969" y="2781300"/>
                  </a:lnTo>
                  <a:lnTo>
                    <a:pt x="643981" y="2819400"/>
                  </a:lnTo>
                  <a:lnTo>
                    <a:pt x="651567" y="2870200"/>
                  </a:lnTo>
                  <a:lnTo>
                    <a:pt x="659799" y="2921000"/>
                  </a:lnTo>
                  <a:lnTo>
                    <a:pt x="669033" y="2997200"/>
                  </a:lnTo>
                  <a:lnTo>
                    <a:pt x="671798" y="3009900"/>
                  </a:lnTo>
                  <a:lnTo>
                    <a:pt x="674770" y="3035300"/>
                  </a:lnTo>
                  <a:lnTo>
                    <a:pt x="677830" y="3048000"/>
                  </a:lnTo>
                  <a:lnTo>
                    <a:pt x="685626" y="3073400"/>
                  </a:lnTo>
                  <a:lnTo>
                    <a:pt x="712430" y="3073400"/>
                  </a:lnTo>
                  <a:lnTo>
                    <a:pt x="700475" y="3022600"/>
                  </a:lnTo>
                  <a:lnTo>
                    <a:pt x="697611" y="3009900"/>
                  </a:lnTo>
                  <a:lnTo>
                    <a:pt x="694961" y="2997200"/>
                  </a:lnTo>
                  <a:lnTo>
                    <a:pt x="685731" y="2921000"/>
                  </a:lnTo>
                  <a:lnTo>
                    <a:pt x="677345" y="2870200"/>
                  </a:lnTo>
                  <a:lnTo>
                    <a:pt x="669928" y="2819400"/>
                  </a:lnTo>
                  <a:lnTo>
                    <a:pt x="663938" y="2768600"/>
                  </a:lnTo>
                  <a:lnTo>
                    <a:pt x="660190" y="2743200"/>
                  </a:lnTo>
                  <a:lnTo>
                    <a:pt x="650379" y="2692400"/>
                  </a:lnTo>
                  <a:lnTo>
                    <a:pt x="646262" y="2654300"/>
                  </a:lnTo>
                  <a:lnTo>
                    <a:pt x="643972" y="2641600"/>
                  </a:lnTo>
                  <a:lnTo>
                    <a:pt x="639845" y="2616200"/>
                  </a:lnTo>
                  <a:lnTo>
                    <a:pt x="637537" y="2590800"/>
                  </a:lnTo>
                  <a:lnTo>
                    <a:pt x="635327" y="2565400"/>
                  </a:lnTo>
                  <a:lnTo>
                    <a:pt x="633287" y="2552700"/>
                  </a:lnTo>
                  <a:lnTo>
                    <a:pt x="630897" y="2527300"/>
                  </a:lnTo>
                  <a:lnTo>
                    <a:pt x="627635" y="2501900"/>
                  </a:lnTo>
                  <a:lnTo>
                    <a:pt x="624996" y="2476500"/>
                  </a:lnTo>
                  <a:lnTo>
                    <a:pt x="622228" y="2451100"/>
                  </a:lnTo>
                  <a:lnTo>
                    <a:pt x="617631" y="2387600"/>
                  </a:lnTo>
                  <a:lnTo>
                    <a:pt x="615781" y="2349500"/>
                  </a:lnTo>
                  <a:lnTo>
                    <a:pt x="611158" y="2286000"/>
                  </a:lnTo>
                  <a:lnTo>
                    <a:pt x="608274" y="2260600"/>
                  </a:lnTo>
                  <a:lnTo>
                    <a:pt x="603652" y="2197100"/>
                  </a:lnTo>
                  <a:lnTo>
                    <a:pt x="601342" y="2159000"/>
                  </a:lnTo>
                  <a:lnTo>
                    <a:pt x="598083" y="2120900"/>
                  </a:lnTo>
                  <a:lnTo>
                    <a:pt x="595798" y="2095500"/>
                  </a:lnTo>
                  <a:lnTo>
                    <a:pt x="592580" y="2057400"/>
                  </a:lnTo>
                  <a:lnTo>
                    <a:pt x="590745" y="2032000"/>
                  </a:lnTo>
                  <a:lnTo>
                    <a:pt x="588398" y="1993900"/>
                  </a:lnTo>
                  <a:lnTo>
                    <a:pt x="586012" y="1968500"/>
                  </a:lnTo>
                  <a:lnTo>
                    <a:pt x="583692" y="1930400"/>
                  </a:lnTo>
                  <a:lnTo>
                    <a:pt x="581860" y="1905000"/>
                  </a:lnTo>
                  <a:lnTo>
                    <a:pt x="579542" y="1866900"/>
                  </a:lnTo>
                  <a:lnTo>
                    <a:pt x="577706" y="1841500"/>
                  </a:lnTo>
                  <a:lnTo>
                    <a:pt x="575392" y="1803400"/>
                  </a:lnTo>
                  <a:lnTo>
                    <a:pt x="573552" y="1778000"/>
                  </a:lnTo>
                  <a:lnTo>
                    <a:pt x="571246" y="1739900"/>
                  </a:lnTo>
                  <a:lnTo>
                    <a:pt x="569870" y="1714500"/>
                  </a:lnTo>
                  <a:lnTo>
                    <a:pt x="568020" y="1663700"/>
                  </a:lnTo>
                  <a:lnTo>
                    <a:pt x="566627" y="1638300"/>
                  </a:lnTo>
                  <a:lnTo>
                    <a:pt x="564196" y="1600200"/>
                  </a:lnTo>
                  <a:lnTo>
                    <a:pt x="562361" y="1574800"/>
                  </a:lnTo>
                  <a:lnTo>
                    <a:pt x="560045" y="1524000"/>
                  </a:lnTo>
                  <a:lnTo>
                    <a:pt x="558204" y="1498600"/>
                  </a:lnTo>
                  <a:lnTo>
                    <a:pt x="555428" y="1447800"/>
                  </a:lnTo>
                  <a:lnTo>
                    <a:pt x="553585" y="1422400"/>
                  </a:lnTo>
                  <a:lnTo>
                    <a:pt x="549436" y="1358900"/>
                  </a:lnTo>
                  <a:lnTo>
                    <a:pt x="547132" y="1308100"/>
                  </a:lnTo>
                  <a:lnTo>
                    <a:pt x="545750" y="1282700"/>
                  </a:lnTo>
                  <a:lnTo>
                    <a:pt x="543892" y="1231900"/>
                  </a:lnTo>
                  <a:lnTo>
                    <a:pt x="542397" y="1219200"/>
                  </a:lnTo>
                  <a:lnTo>
                    <a:pt x="540552" y="1181100"/>
                  </a:lnTo>
                  <a:lnTo>
                    <a:pt x="539170" y="1143000"/>
                  </a:lnTo>
                  <a:lnTo>
                    <a:pt x="537329" y="1104900"/>
                  </a:lnTo>
                  <a:lnTo>
                    <a:pt x="536402" y="1079500"/>
                  </a:lnTo>
                  <a:lnTo>
                    <a:pt x="534556" y="1041400"/>
                  </a:lnTo>
                  <a:lnTo>
                    <a:pt x="533618" y="1016000"/>
                  </a:lnTo>
                  <a:lnTo>
                    <a:pt x="531795" y="977900"/>
                  </a:lnTo>
                  <a:lnTo>
                    <a:pt x="531336" y="952500"/>
                  </a:lnTo>
                  <a:lnTo>
                    <a:pt x="530990" y="914400"/>
                  </a:lnTo>
                  <a:lnTo>
                    <a:pt x="530873" y="533400"/>
                  </a:lnTo>
                  <a:lnTo>
                    <a:pt x="531337" y="508000"/>
                  </a:lnTo>
                  <a:lnTo>
                    <a:pt x="531333" y="482600"/>
                  </a:lnTo>
                  <a:lnTo>
                    <a:pt x="532705" y="444500"/>
                  </a:lnTo>
                  <a:lnTo>
                    <a:pt x="536867" y="381000"/>
                  </a:lnTo>
                  <a:lnTo>
                    <a:pt x="552165" y="228600"/>
                  </a:lnTo>
                  <a:lnTo>
                    <a:pt x="557692" y="177800"/>
                  </a:lnTo>
                  <a:lnTo>
                    <a:pt x="563667" y="114300"/>
                  </a:lnTo>
                  <a:lnTo>
                    <a:pt x="571079" y="63500"/>
                  </a:lnTo>
                  <a:close/>
                </a:path>
                <a:path w="2018664" h="3073400">
                  <a:moveTo>
                    <a:pt x="1183962" y="2997200"/>
                  </a:moveTo>
                  <a:lnTo>
                    <a:pt x="1164036" y="2997200"/>
                  </a:lnTo>
                  <a:lnTo>
                    <a:pt x="1164609" y="3009900"/>
                  </a:lnTo>
                  <a:lnTo>
                    <a:pt x="1177682" y="3009900"/>
                  </a:lnTo>
                  <a:lnTo>
                    <a:pt x="1183962" y="2997200"/>
                  </a:lnTo>
                  <a:close/>
                </a:path>
                <a:path w="2018664" h="3073400">
                  <a:moveTo>
                    <a:pt x="1095541" y="1066800"/>
                  </a:moveTo>
                  <a:lnTo>
                    <a:pt x="1073341" y="1066800"/>
                  </a:lnTo>
                  <a:lnTo>
                    <a:pt x="1069348" y="1068161"/>
                  </a:lnTo>
                  <a:lnTo>
                    <a:pt x="1069347" y="1168400"/>
                  </a:lnTo>
                  <a:lnTo>
                    <a:pt x="1069812" y="1193800"/>
                  </a:lnTo>
                  <a:lnTo>
                    <a:pt x="1070272" y="1231900"/>
                  </a:lnTo>
                  <a:lnTo>
                    <a:pt x="1072121" y="1333500"/>
                  </a:lnTo>
                  <a:lnTo>
                    <a:pt x="1073044" y="1371600"/>
                  </a:lnTo>
                  <a:lnTo>
                    <a:pt x="1073504" y="1397000"/>
                  </a:lnTo>
                  <a:lnTo>
                    <a:pt x="1074545" y="1435100"/>
                  </a:lnTo>
                  <a:lnTo>
                    <a:pt x="1076389" y="1524000"/>
                  </a:lnTo>
                  <a:lnTo>
                    <a:pt x="1076849" y="1562100"/>
                  </a:lnTo>
                  <a:lnTo>
                    <a:pt x="1077313" y="1587500"/>
                  </a:lnTo>
                  <a:lnTo>
                    <a:pt x="1077772" y="1625600"/>
                  </a:lnTo>
                  <a:lnTo>
                    <a:pt x="1079159" y="1727200"/>
                  </a:lnTo>
                  <a:lnTo>
                    <a:pt x="1082399" y="1816100"/>
                  </a:lnTo>
                  <a:lnTo>
                    <a:pt x="1088409" y="1930400"/>
                  </a:lnTo>
                  <a:lnTo>
                    <a:pt x="1089325" y="1955800"/>
                  </a:lnTo>
                  <a:lnTo>
                    <a:pt x="1091177" y="1981200"/>
                  </a:lnTo>
                  <a:lnTo>
                    <a:pt x="1092567" y="2006600"/>
                  </a:lnTo>
                  <a:lnTo>
                    <a:pt x="1097300" y="2120900"/>
                  </a:lnTo>
                  <a:lnTo>
                    <a:pt x="1098670" y="2146300"/>
                  </a:lnTo>
                  <a:lnTo>
                    <a:pt x="1101439" y="2235200"/>
                  </a:lnTo>
                  <a:lnTo>
                    <a:pt x="1104240" y="2286000"/>
                  </a:lnTo>
                  <a:lnTo>
                    <a:pt x="1105601" y="2311400"/>
                  </a:lnTo>
                  <a:lnTo>
                    <a:pt x="1109766" y="2374900"/>
                  </a:lnTo>
                  <a:lnTo>
                    <a:pt x="1111613" y="2400300"/>
                  </a:lnTo>
                  <a:lnTo>
                    <a:pt x="1112526" y="2425700"/>
                  </a:lnTo>
                  <a:lnTo>
                    <a:pt x="1114381" y="2451100"/>
                  </a:lnTo>
                  <a:lnTo>
                    <a:pt x="1117606" y="2501900"/>
                  </a:lnTo>
                  <a:lnTo>
                    <a:pt x="1119588" y="2527300"/>
                  </a:lnTo>
                  <a:lnTo>
                    <a:pt x="1122807" y="2578100"/>
                  </a:lnTo>
                  <a:lnTo>
                    <a:pt x="1127913" y="2641600"/>
                  </a:lnTo>
                  <a:lnTo>
                    <a:pt x="1132149" y="2679700"/>
                  </a:lnTo>
                  <a:lnTo>
                    <a:pt x="1138088" y="2730500"/>
                  </a:lnTo>
                  <a:lnTo>
                    <a:pt x="1143755" y="2781300"/>
                  </a:lnTo>
                  <a:lnTo>
                    <a:pt x="1147923" y="2819400"/>
                  </a:lnTo>
                  <a:lnTo>
                    <a:pt x="1154355" y="2870200"/>
                  </a:lnTo>
                  <a:lnTo>
                    <a:pt x="1160780" y="2959100"/>
                  </a:lnTo>
                  <a:lnTo>
                    <a:pt x="1163558" y="2997200"/>
                  </a:lnTo>
                  <a:lnTo>
                    <a:pt x="1189667" y="2997200"/>
                  </a:lnTo>
                  <a:lnTo>
                    <a:pt x="1186907" y="2946400"/>
                  </a:lnTo>
                  <a:lnTo>
                    <a:pt x="1180407" y="2870200"/>
                  </a:lnTo>
                  <a:lnTo>
                    <a:pt x="1173914" y="2819400"/>
                  </a:lnTo>
                  <a:lnTo>
                    <a:pt x="1169772" y="2781300"/>
                  </a:lnTo>
                  <a:lnTo>
                    <a:pt x="1164130" y="2730500"/>
                  </a:lnTo>
                  <a:lnTo>
                    <a:pt x="1158067" y="2679700"/>
                  </a:lnTo>
                  <a:lnTo>
                    <a:pt x="1156290" y="2667000"/>
                  </a:lnTo>
                  <a:lnTo>
                    <a:pt x="1153994" y="2641600"/>
                  </a:lnTo>
                  <a:lnTo>
                    <a:pt x="1148946" y="2578100"/>
                  </a:lnTo>
                  <a:lnTo>
                    <a:pt x="1147083" y="2552700"/>
                  </a:lnTo>
                  <a:lnTo>
                    <a:pt x="1145701" y="2527300"/>
                  </a:lnTo>
                  <a:lnTo>
                    <a:pt x="1143759" y="2501900"/>
                  </a:lnTo>
                  <a:lnTo>
                    <a:pt x="1140520" y="2451100"/>
                  </a:lnTo>
                  <a:lnTo>
                    <a:pt x="1138684" y="2425700"/>
                  </a:lnTo>
                  <a:lnTo>
                    <a:pt x="1137751" y="2400300"/>
                  </a:lnTo>
                  <a:lnTo>
                    <a:pt x="1131760" y="2311400"/>
                  </a:lnTo>
                  <a:lnTo>
                    <a:pt x="1127613" y="2235200"/>
                  </a:lnTo>
                  <a:lnTo>
                    <a:pt x="1124842" y="2146300"/>
                  </a:lnTo>
                  <a:lnTo>
                    <a:pt x="1123444" y="2120900"/>
                  </a:lnTo>
                  <a:lnTo>
                    <a:pt x="1122419" y="2095500"/>
                  </a:lnTo>
                  <a:lnTo>
                    <a:pt x="1118715" y="2006600"/>
                  </a:lnTo>
                  <a:lnTo>
                    <a:pt x="1117333" y="1981200"/>
                  </a:lnTo>
                  <a:lnTo>
                    <a:pt x="1115493" y="1955800"/>
                  </a:lnTo>
                  <a:lnTo>
                    <a:pt x="1114563" y="1930400"/>
                  </a:lnTo>
                  <a:lnTo>
                    <a:pt x="1108571" y="1816100"/>
                  </a:lnTo>
                  <a:lnTo>
                    <a:pt x="1105348" y="1727200"/>
                  </a:lnTo>
                  <a:lnTo>
                    <a:pt x="1103965" y="1625600"/>
                  </a:lnTo>
                  <a:lnTo>
                    <a:pt x="1103501" y="1587500"/>
                  </a:lnTo>
                  <a:lnTo>
                    <a:pt x="1103041" y="1562100"/>
                  </a:lnTo>
                  <a:lnTo>
                    <a:pt x="1102579" y="1524000"/>
                  </a:lnTo>
                  <a:lnTo>
                    <a:pt x="1100730" y="1435100"/>
                  </a:lnTo>
                  <a:lnTo>
                    <a:pt x="1099694" y="1397000"/>
                  </a:lnTo>
                  <a:lnTo>
                    <a:pt x="1099230" y="1371600"/>
                  </a:lnTo>
                  <a:lnTo>
                    <a:pt x="1098308" y="1333500"/>
                  </a:lnTo>
                  <a:lnTo>
                    <a:pt x="1096463" y="1231900"/>
                  </a:lnTo>
                  <a:lnTo>
                    <a:pt x="1095999" y="1193800"/>
                  </a:lnTo>
                  <a:lnTo>
                    <a:pt x="1095541" y="1168400"/>
                  </a:lnTo>
                  <a:lnTo>
                    <a:pt x="1095541" y="1066800"/>
                  </a:lnTo>
                  <a:close/>
                </a:path>
                <a:path w="2018664" h="3073400">
                  <a:moveTo>
                    <a:pt x="574793" y="2159000"/>
                  </a:moveTo>
                  <a:lnTo>
                    <a:pt x="281908" y="2159000"/>
                  </a:lnTo>
                  <a:lnTo>
                    <a:pt x="297672" y="2171700"/>
                  </a:lnTo>
                  <a:lnTo>
                    <a:pt x="344851" y="2171700"/>
                  </a:lnTo>
                  <a:lnTo>
                    <a:pt x="376100" y="2184400"/>
                  </a:lnTo>
                  <a:lnTo>
                    <a:pt x="576633" y="2184400"/>
                  </a:lnTo>
                  <a:lnTo>
                    <a:pt x="574793" y="2159000"/>
                  </a:lnTo>
                  <a:close/>
                </a:path>
                <a:path w="2018664" h="3073400">
                  <a:moveTo>
                    <a:pt x="1093881" y="2159000"/>
                  </a:moveTo>
                  <a:lnTo>
                    <a:pt x="601342" y="2159000"/>
                  </a:lnTo>
                  <a:lnTo>
                    <a:pt x="602882" y="2184400"/>
                  </a:lnTo>
                  <a:lnTo>
                    <a:pt x="964556" y="2184400"/>
                  </a:lnTo>
                  <a:lnTo>
                    <a:pt x="1020150" y="2171700"/>
                  </a:lnTo>
                  <a:lnTo>
                    <a:pt x="1073368" y="2171700"/>
                  </a:lnTo>
                  <a:lnTo>
                    <a:pt x="1093881" y="2159000"/>
                  </a:lnTo>
                  <a:close/>
                </a:path>
                <a:path w="2018664" h="3073400">
                  <a:moveTo>
                    <a:pt x="0" y="2070100"/>
                  </a:moveTo>
                  <a:lnTo>
                    <a:pt x="454" y="2082800"/>
                  </a:lnTo>
                  <a:lnTo>
                    <a:pt x="1144" y="2108200"/>
                  </a:lnTo>
                  <a:lnTo>
                    <a:pt x="23417" y="2108200"/>
                  </a:lnTo>
                  <a:lnTo>
                    <a:pt x="64606" y="2120900"/>
                  </a:lnTo>
                  <a:lnTo>
                    <a:pt x="123346" y="2133600"/>
                  </a:lnTo>
                  <a:lnTo>
                    <a:pt x="216561" y="2146300"/>
                  </a:lnTo>
                  <a:lnTo>
                    <a:pt x="241429" y="2159000"/>
                  </a:lnTo>
                  <a:lnTo>
                    <a:pt x="379260" y="2159000"/>
                  </a:lnTo>
                  <a:lnTo>
                    <a:pt x="348190" y="2146300"/>
                  </a:lnTo>
                  <a:lnTo>
                    <a:pt x="302585" y="2146300"/>
                  </a:lnTo>
                  <a:lnTo>
                    <a:pt x="287883" y="2133600"/>
                  </a:lnTo>
                  <a:lnTo>
                    <a:pt x="247580" y="2133600"/>
                  </a:lnTo>
                  <a:lnTo>
                    <a:pt x="222364" y="2120900"/>
                  </a:lnTo>
                  <a:lnTo>
                    <a:pt x="128856" y="2108200"/>
                  </a:lnTo>
                  <a:lnTo>
                    <a:pt x="69886" y="2095500"/>
                  </a:lnTo>
                  <a:lnTo>
                    <a:pt x="29370" y="2082800"/>
                  </a:lnTo>
                  <a:lnTo>
                    <a:pt x="0" y="2070100"/>
                  </a:lnTo>
                  <a:close/>
                </a:path>
                <a:path w="2018664" h="3073400">
                  <a:moveTo>
                    <a:pt x="1097985" y="2133600"/>
                  </a:moveTo>
                  <a:lnTo>
                    <a:pt x="1089509" y="2133600"/>
                  </a:lnTo>
                  <a:lnTo>
                    <a:pt x="1069314" y="2146300"/>
                  </a:lnTo>
                  <a:lnTo>
                    <a:pt x="1016641" y="2146300"/>
                  </a:lnTo>
                  <a:lnTo>
                    <a:pt x="961911" y="2159000"/>
                  </a:lnTo>
                  <a:lnTo>
                    <a:pt x="1099066" y="2159000"/>
                  </a:lnTo>
                  <a:lnTo>
                    <a:pt x="1098670" y="2146300"/>
                  </a:lnTo>
                  <a:lnTo>
                    <a:pt x="1097985" y="2133600"/>
                  </a:lnTo>
                  <a:close/>
                </a:path>
                <a:path w="2018664" h="3073400">
                  <a:moveTo>
                    <a:pt x="1863432" y="1943100"/>
                  </a:moveTo>
                  <a:lnTo>
                    <a:pt x="1840021" y="1943100"/>
                  </a:lnTo>
                  <a:lnTo>
                    <a:pt x="1821935" y="1955800"/>
                  </a:lnTo>
                  <a:lnTo>
                    <a:pt x="1772813" y="1968500"/>
                  </a:lnTo>
                  <a:lnTo>
                    <a:pt x="1697577" y="1993900"/>
                  </a:lnTo>
                  <a:lnTo>
                    <a:pt x="1678614" y="1993900"/>
                  </a:lnTo>
                  <a:lnTo>
                    <a:pt x="1648552" y="2006600"/>
                  </a:lnTo>
                  <a:lnTo>
                    <a:pt x="1571125" y="2019300"/>
                  </a:lnTo>
                  <a:lnTo>
                    <a:pt x="1537924" y="2032000"/>
                  </a:lnTo>
                  <a:lnTo>
                    <a:pt x="1480579" y="2044700"/>
                  </a:lnTo>
                  <a:lnTo>
                    <a:pt x="1397547" y="2070100"/>
                  </a:lnTo>
                  <a:lnTo>
                    <a:pt x="1363618" y="2082800"/>
                  </a:lnTo>
                  <a:lnTo>
                    <a:pt x="1341240" y="2082800"/>
                  </a:lnTo>
                  <a:lnTo>
                    <a:pt x="1306187" y="2095500"/>
                  </a:lnTo>
                  <a:lnTo>
                    <a:pt x="1223196" y="2108200"/>
                  </a:lnTo>
                  <a:lnTo>
                    <a:pt x="1189206" y="2120900"/>
                  </a:lnTo>
                  <a:lnTo>
                    <a:pt x="1166284" y="2120900"/>
                  </a:lnTo>
                  <a:lnTo>
                    <a:pt x="1130059" y="2133600"/>
                  </a:lnTo>
                  <a:lnTo>
                    <a:pt x="1124143" y="2133600"/>
                  </a:lnTo>
                  <a:lnTo>
                    <a:pt x="1124842" y="2146300"/>
                  </a:lnTo>
                  <a:lnTo>
                    <a:pt x="1125238" y="2159000"/>
                  </a:lnTo>
                  <a:lnTo>
                    <a:pt x="1135228" y="2159000"/>
                  </a:lnTo>
                  <a:lnTo>
                    <a:pt x="1171248" y="2146300"/>
                  </a:lnTo>
                  <a:lnTo>
                    <a:pt x="1194718" y="2146300"/>
                  </a:lnTo>
                  <a:lnTo>
                    <a:pt x="1228584" y="2133600"/>
                  </a:lnTo>
                  <a:lnTo>
                    <a:pt x="1312464" y="2120900"/>
                  </a:lnTo>
                  <a:lnTo>
                    <a:pt x="1348038" y="2108200"/>
                  </a:lnTo>
                  <a:lnTo>
                    <a:pt x="1370206" y="2108200"/>
                  </a:lnTo>
                  <a:lnTo>
                    <a:pt x="1404134" y="2095500"/>
                  </a:lnTo>
                  <a:lnTo>
                    <a:pt x="1487051" y="2070100"/>
                  </a:lnTo>
                  <a:lnTo>
                    <a:pt x="1543955" y="2057400"/>
                  </a:lnTo>
                  <a:lnTo>
                    <a:pt x="1577458" y="2044700"/>
                  </a:lnTo>
                  <a:lnTo>
                    <a:pt x="1655131" y="2032000"/>
                  </a:lnTo>
                  <a:lnTo>
                    <a:pt x="1685310" y="2019300"/>
                  </a:lnTo>
                  <a:lnTo>
                    <a:pt x="1704430" y="2019300"/>
                  </a:lnTo>
                  <a:lnTo>
                    <a:pt x="1780372" y="1993900"/>
                  </a:lnTo>
                  <a:lnTo>
                    <a:pt x="1829803" y="1981200"/>
                  </a:lnTo>
                  <a:lnTo>
                    <a:pt x="1848645" y="1968500"/>
                  </a:lnTo>
                  <a:lnTo>
                    <a:pt x="1864389" y="1968500"/>
                  </a:lnTo>
                  <a:lnTo>
                    <a:pt x="1864086" y="1955800"/>
                  </a:lnTo>
                  <a:lnTo>
                    <a:pt x="1863432" y="1943100"/>
                  </a:lnTo>
                  <a:close/>
                </a:path>
                <a:path w="2018664" h="3073400">
                  <a:moveTo>
                    <a:pt x="334965" y="1079500"/>
                  </a:moveTo>
                  <a:lnTo>
                    <a:pt x="173508" y="1079500"/>
                  </a:lnTo>
                  <a:lnTo>
                    <a:pt x="202826" y="1092200"/>
                  </a:lnTo>
                  <a:lnTo>
                    <a:pt x="277530" y="1104900"/>
                  </a:lnTo>
                  <a:lnTo>
                    <a:pt x="331304" y="1104900"/>
                  </a:lnTo>
                  <a:lnTo>
                    <a:pt x="362397" y="1117600"/>
                  </a:lnTo>
                  <a:lnTo>
                    <a:pt x="511770" y="1117600"/>
                  </a:lnTo>
                  <a:lnTo>
                    <a:pt x="511153" y="1104900"/>
                  </a:lnTo>
                  <a:lnTo>
                    <a:pt x="510694" y="1092200"/>
                  </a:lnTo>
                  <a:lnTo>
                    <a:pt x="365959" y="1092200"/>
                  </a:lnTo>
                  <a:lnTo>
                    <a:pt x="334965" y="1079500"/>
                  </a:lnTo>
                  <a:close/>
                </a:path>
                <a:path w="2018664" h="3073400">
                  <a:moveTo>
                    <a:pt x="829423" y="1092200"/>
                  </a:moveTo>
                  <a:lnTo>
                    <a:pt x="536865" y="1092200"/>
                  </a:lnTo>
                  <a:lnTo>
                    <a:pt x="537329" y="1104900"/>
                  </a:lnTo>
                  <a:lnTo>
                    <a:pt x="537943" y="1117600"/>
                  </a:lnTo>
                  <a:lnTo>
                    <a:pt x="662406" y="1117600"/>
                  </a:lnTo>
                  <a:lnTo>
                    <a:pt x="698258" y="1104900"/>
                  </a:lnTo>
                  <a:lnTo>
                    <a:pt x="790284" y="1104900"/>
                  </a:lnTo>
                  <a:lnTo>
                    <a:pt x="829423" y="1092200"/>
                  </a:lnTo>
                  <a:close/>
                </a:path>
                <a:path w="2018664" h="3073400">
                  <a:moveTo>
                    <a:pt x="974966" y="1079500"/>
                  </a:moveTo>
                  <a:lnTo>
                    <a:pt x="695510" y="1079500"/>
                  </a:lnTo>
                  <a:lnTo>
                    <a:pt x="659811" y="1092200"/>
                  </a:lnTo>
                  <a:lnTo>
                    <a:pt x="888876" y="1092200"/>
                  </a:lnTo>
                  <a:lnTo>
                    <a:pt x="974966" y="1079500"/>
                  </a:lnTo>
                  <a:close/>
                </a:path>
                <a:path w="2018664" h="3073400">
                  <a:moveTo>
                    <a:pt x="178172" y="1054100"/>
                  </a:moveTo>
                  <a:lnTo>
                    <a:pt x="63451" y="1054100"/>
                  </a:lnTo>
                  <a:lnTo>
                    <a:pt x="83292" y="1066800"/>
                  </a:lnTo>
                  <a:lnTo>
                    <a:pt x="104268" y="1066800"/>
                  </a:lnTo>
                  <a:lnTo>
                    <a:pt x="126396" y="1079500"/>
                  </a:lnTo>
                  <a:lnTo>
                    <a:pt x="280951" y="1079500"/>
                  </a:lnTo>
                  <a:lnTo>
                    <a:pt x="207247" y="1066800"/>
                  </a:lnTo>
                  <a:lnTo>
                    <a:pt x="178172" y="1054100"/>
                  </a:lnTo>
                  <a:close/>
                </a:path>
                <a:path w="2018664" h="3073400">
                  <a:moveTo>
                    <a:pt x="1069348" y="1041414"/>
                  </a:moveTo>
                  <a:lnTo>
                    <a:pt x="1032322" y="1054100"/>
                  </a:lnTo>
                  <a:lnTo>
                    <a:pt x="971811" y="1054100"/>
                  </a:lnTo>
                  <a:lnTo>
                    <a:pt x="886413" y="1066800"/>
                  </a:lnTo>
                  <a:lnTo>
                    <a:pt x="827002" y="1066800"/>
                  </a:lnTo>
                  <a:lnTo>
                    <a:pt x="788128" y="1079500"/>
                  </a:lnTo>
                  <a:lnTo>
                    <a:pt x="1036090" y="1079500"/>
                  </a:lnTo>
                  <a:lnTo>
                    <a:pt x="1069348" y="1068161"/>
                  </a:lnTo>
                  <a:lnTo>
                    <a:pt x="1069348" y="1041414"/>
                  </a:lnTo>
                  <a:close/>
                </a:path>
                <a:path w="2018664" h="3073400">
                  <a:moveTo>
                    <a:pt x="1095541" y="1041400"/>
                  </a:moveTo>
                  <a:lnTo>
                    <a:pt x="1069390" y="1041400"/>
                  </a:lnTo>
                  <a:lnTo>
                    <a:pt x="1069348" y="1068161"/>
                  </a:lnTo>
                  <a:lnTo>
                    <a:pt x="1073341" y="1066800"/>
                  </a:lnTo>
                  <a:lnTo>
                    <a:pt x="1095541" y="1066800"/>
                  </a:lnTo>
                  <a:lnTo>
                    <a:pt x="1095541" y="1041400"/>
                  </a:lnTo>
                  <a:close/>
                </a:path>
                <a:path w="2018664" h="3073400">
                  <a:moveTo>
                    <a:pt x="1212569" y="1041400"/>
                  </a:moveTo>
                  <a:lnTo>
                    <a:pt x="1095541" y="1041400"/>
                  </a:lnTo>
                  <a:lnTo>
                    <a:pt x="1095541" y="1066800"/>
                  </a:lnTo>
                  <a:lnTo>
                    <a:pt x="1121125" y="1066800"/>
                  </a:lnTo>
                  <a:lnTo>
                    <a:pt x="1145861" y="1054100"/>
                  </a:lnTo>
                  <a:lnTo>
                    <a:pt x="1171072" y="1054100"/>
                  </a:lnTo>
                  <a:lnTo>
                    <a:pt x="1212569" y="1041400"/>
                  </a:lnTo>
                  <a:close/>
                </a:path>
                <a:path w="2018664" h="3073400">
                  <a:moveTo>
                    <a:pt x="110019" y="1041400"/>
                  </a:moveTo>
                  <a:lnTo>
                    <a:pt x="42221" y="1041400"/>
                  </a:lnTo>
                  <a:lnTo>
                    <a:pt x="44729" y="1054100"/>
                  </a:lnTo>
                  <a:lnTo>
                    <a:pt x="131577" y="1054100"/>
                  </a:lnTo>
                  <a:lnTo>
                    <a:pt x="110019" y="1041400"/>
                  </a:lnTo>
                  <a:close/>
                </a:path>
                <a:path w="2018664" h="3073400">
                  <a:moveTo>
                    <a:pt x="1155359" y="0"/>
                  </a:moveTo>
                  <a:lnTo>
                    <a:pt x="1127724" y="0"/>
                  </a:lnTo>
                  <a:lnTo>
                    <a:pt x="1125969" y="12700"/>
                  </a:lnTo>
                  <a:lnTo>
                    <a:pt x="1120161" y="50800"/>
                  </a:lnTo>
                  <a:lnTo>
                    <a:pt x="1106566" y="139700"/>
                  </a:lnTo>
                  <a:lnTo>
                    <a:pt x="1100396" y="190500"/>
                  </a:lnTo>
                  <a:lnTo>
                    <a:pt x="1095108" y="228600"/>
                  </a:lnTo>
                  <a:lnTo>
                    <a:pt x="1091186" y="279400"/>
                  </a:lnTo>
                  <a:lnTo>
                    <a:pt x="1087481" y="355600"/>
                  </a:lnTo>
                  <a:lnTo>
                    <a:pt x="1083348" y="419100"/>
                  </a:lnTo>
                  <a:lnTo>
                    <a:pt x="1075020" y="533400"/>
                  </a:lnTo>
                  <a:lnTo>
                    <a:pt x="1073049" y="584200"/>
                  </a:lnTo>
                  <a:lnTo>
                    <a:pt x="1071656" y="660400"/>
                  </a:lnTo>
                  <a:lnTo>
                    <a:pt x="1071656" y="673100"/>
                  </a:lnTo>
                  <a:lnTo>
                    <a:pt x="1071195" y="698500"/>
                  </a:lnTo>
                  <a:lnTo>
                    <a:pt x="1070733" y="812800"/>
                  </a:lnTo>
                  <a:lnTo>
                    <a:pt x="1070274" y="825500"/>
                  </a:lnTo>
                  <a:lnTo>
                    <a:pt x="1070205" y="876300"/>
                  </a:lnTo>
                  <a:lnTo>
                    <a:pt x="1069809" y="952500"/>
                  </a:lnTo>
                  <a:lnTo>
                    <a:pt x="1069348" y="977900"/>
                  </a:lnTo>
                  <a:lnTo>
                    <a:pt x="1069348" y="1041414"/>
                  </a:lnTo>
                  <a:lnTo>
                    <a:pt x="1095541" y="1041400"/>
                  </a:lnTo>
                  <a:lnTo>
                    <a:pt x="1095540" y="977900"/>
                  </a:lnTo>
                  <a:lnTo>
                    <a:pt x="1096003" y="952500"/>
                  </a:lnTo>
                  <a:lnTo>
                    <a:pt x="1096398" y="876300"/>
                  </a:lnTo>
                  <a:lnTo>
                    <a:pt x="1096462" y="825500"/>
                  </a:lnTo>
                  <a:lnTo>
                    <a:pt x="1096926" y="812800"/>
                  </a:lnTo>
                  <a:lnTo>
                    <a:pt x="1097386" y="698500"/>
                  </a:lnTo>
                  <a:lnTo>
                    <a:pt x="1097848" y="673100"/>
                  </a:lnTo>
                  <a:lnTo>
                    <a:pt x="1097848" y="660400"/>
                  </a:lnTo>
                  <a:lnTo>
                    <a:pt x="1099225" y="584200"/>
                  </a:lnTo>
                  <a:lnTo>
                    <a:pt x="1101178" y="546100"/>
                  </a:lnTo>
                  <a:lnTo>
                    <a:pt x="1102098" y="520700"/>
                  </a:lnTo>
                  <a:lnTo>
                    <a:pt x="1109468" y="419100"/>
                  </a:lnTo>
                  <a:lnTo>
                    <a:pt x="1113643" y="355600"/>
                  </a:lnTo>
                  <a:lnTo>
                    <a:pt x="1117325" y="279400"/>
                  </a:lnTo>
                  <a:lnTo>
                    <a:pt x="1121169" y="228600"/>
                  </a:lnTo>
                  <a:lnTo>
                    <a:pt x="1126371" y="190500"/>
                  </a:lnTo>
                  <a:lnTo>
                    <a:pt x="1132468" y="139700"/>
                  </a:lnTo>
                  <a:lnTo>
                    <a:pt x="1146051" y="63500"/>
                  </a:lnTo>
                  <a:lnTo>
                    <a:pt x="1155359" y="0"/>
                  </a:lnTo>
                  <a:close/>
                </a:path>
                <a:path w="2018664" h="3073400">
                  <a:moveTo>
                    <a:pt x="70098" y="1028700"/>
                  </a:moveTo>
                  <a:lnTo>
                    <a:pt x="40259" y="1028700"/>
                  </a:lnTo>
                  <a:lnTo>
                    <a:pt x="40497" y="1041400"/>
                  </a:lnTo>
                  <a:lnTo>
                    <a:pt x="89535" y="1041400"/>
                  </a:lnTo>
                  <a:lnTo>
                    <a:pt x="70098" y="1028700"/>
                  </a:lnTo>
                  <a:close/>
                </a:path>
                <a:path w="2018664" h="3073400">
                  <a:moveTo>
                    <a:pt x="1304289" y="1016000"/>
                  </a:moveTo>
                  <a:lnTo>
                    <a:pt x="1207590" y="1016000"/>
                  </a:lnTo>
                  <a:lnTo>
                    <a:pt x="1165537" y="1028700"/>
                  </a:lnTo>
                  <a:lnTo>
                    <a:pt x="1140787" y="1028700"/>
                  </a:lnTo>
                  <a:lnTo>
                    <a:pt x="1116469" y="1041400"/>
                  </a:lnTo>
                  <a:lnTo>
                    <a:pt x="1240356" y="1041400"/>
                  </a:lnTo>
                  <a:lnTo>
                    <a:pt x="1279898" y="1028700"/>
                  </a:lnTo>
                  <a:lnTo>
                    <a:pt x="1304289" y="1016000"/>
                  </a:lnTo>
                  <a:close/>
                </a:path>
                <a:path w="2018664" h="3073400">
                  <a:moveTo>
                    <a:pt x="1410110" y="990600"/>
                  </a:moveTo>
                  <a:lnTo>
                    <a:pt x="1298178" y="990600"/>
                  </a:lnTo>
                  <a:lnTo>
                    <a:pt x="1273898" y="1003300"/>
                  </a:lnTo>
                  <a:lnTo>
                    <a:pt x="1234504" y="1016000"/>
                  </a:lnTo>
                  <a:lnTo>
                    <a:pt x="1351433" y="1016000"/>
                  </a:lnTo>
                  <a:lnTo>
                    <a:pt x="1374255" y="1003300"/>
                  </a:lnTo>
                  <a:lnTo>
                    <a:pt x="1410110" y="990600"/>
                  </a:lnTo>
                  <a:close/>
                </a:path>
                <a:path w="2018664" h="3073400">
                  <a:moveTo>
                    <a:pt x="1707744" y="850900"/>
                  </a:moveTo>
                  <a:lnTo>
                    <a:pt x="1706112" y="850900"/>
                  </a:lnTo>
                  <a:lnTo>
                    <a:pt x="1676761" y="863600"/>
                  </a:lnTo>
                  <a:lnTo>
                    <a:pt x="1575714" y="914400"/>
                  </a:lnTo>
                  <a:lnTo>
                    <a:pt x="1557621" y="914400"/>
                  </a:lnTo>
                  <a:lnTo>
                    <a:pt x="1507789" y="939800"/>
                  </a:lnTo>
                  <a:lnTo>
                    <a:pt x="1457399" y="952500"/>
                  </a:lnTo>
                  <a:lnTo>
                    <a:pt x="1425682" y="965200"/>
                  </a:lnTo>
                  <a:lnTo>
                    <a:pt x="1403573" y="965200"/>
                  </a:lnTo>
                  <a:lnTo>
                    <a:pt x="1366954" y="977900"/>
                  </a:lnTo>
                  <a:lnTo>
                    <a:pt x="1344675" y="990600"/>
                  </a:lnTo>
                  <a:lnTo>
                    <a:pt x="1433470" y="990600"/>
                  </a:lnTo>
                  <a:lnTo>
                    <a:pt x="1465685" y="977900"/>
                  </a:lnTo>
                  <a:lnTo>
                    <a:pt x="1516618" y="952500"/>
                  </a:lnTo>
                  <a:lnTo>
                    <a:pt x="1566956" y="939800"/>
                  </a:lnTo>
                  <a:lnTo>
                    <a:pt x="1612707" y="927100"/>
                  </a:lnTo>
                  <a:lnTo>
                    <a:pt x="1639082" y="914400"/>
                  </a:lnTo>
                  <a:lnTo>
                    <a:pt x="1663981" y="901700"/>
                  </a:lnTo>
                  <a:lnTo>
                    <a:pt x="1687161" y="889000"/>
                  </a:lnTo>
                  <a:lnTo>
                    <a:pt x="1711685" y="876300"/>
                  </a:lnTo>
                  <a:lnTo>
                    <a:pt x="1711481" y="863600"/>
                  </a:lnTo>
                  <a:lnTo>
                    <a:pt x="1709533" y="863600"/>
                  </a:lnTo>
                  <a:lnTo>
                    <a:pt x="1707744" y="850900"/>
                  </a:lnTo>
                  <a:close/>
                </a:path>
                <a:path w="2018664" h="3073400">
                  <a:moveTo>
                    <a:pt x="573389" y="50800"/>
                  </a:moveTo>
                  <a:lnTo>
                    <a:pt x="547260" y="50800"/>
                  </a:lnTo>
                  <a:lnTo>
                    <a:pt x="546237" y="63500"/>
                  </a:lnTo>
                  <a:lnTo>
                    <a:pt x="572206" y="63500"/>
                  </a:lnTo>
                  <a:lnTo>
                    <a:pt x="573389" y="50800"/>
                  </a:lnTo>
                  <a:close/>
                </a:path>
                <a:path w="2018664" h="3073400">
                  <a:moveTo>
                    <a:pt x="582908" y="38100"/>
                  </a:moveTo>
                  <a:lnTo>
                    <a:pt x="548314" y="50800"/>
                  </a:lnTo>
                  <a:lnTo>
                    <a:pt x="581450" y="50800"/>
                  </a:lnTo>
                  <a:lnTo>
                    <a:pt x="582908" y="38100"/>
                  </a:lnTo>
                  <a:close/>
                </a:path>
                <a:path w="2018664" h="3073400">
                  <a:moveTo>
                    <a:pt x="2017000" y="1881892"/>
                  </a:moveTo>
                  <a:lnTo>
                    <a:pt x="2017690" y="1886200"/>
                  </a:lnTo>
                  <a:lnTo>
                    <a:pt x="2017802" y="1890873"/>
                  </a:lnTo>
                  <a:lnTo>
                    <a:pt x="2018172" y="1889408"/>
                  </a:lnTo>
                  <a:lnTo>
                    <a:pt x="2018305" y="1887557"/>
                  </a:lnTo>
                  <a:lnTo>
                    <a:pt x="2017819" y="1884037"/>
                  </a:lnTo>
                  <a:lnTo>
                    <a:pt x="2017471" y="1882924"/>
                  </a:lnTo>
                  <a:lnTo>
                    <a:pt x="2017000" y="1881892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EA75A3B-357B-2707-1C61-51F42A876264}"/>
                  </a:ext>
                </a:extLst>
              </p14:cNvPr>
              <p14:cNvContentPartPr/>
              <p14:nvPr/>
            </p14:nvContentPartPr>
            <p14:xfrm>
              <a:off x="3371337" y="90389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EA75A3B-357B-2707-1C61-51F42A8762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53697" y="8858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C74C2D5-A9D4-C4F2-416E-34BF7D2B419A}"/>
                  </a:ext>
                </a:extLst>
              </p14:cNvPr>
              <p14:cNvContentPartPr/>
              <p14:nvPr/>
            </p14:nvContentPartPr>
            <p14:xfrm>
              <a:off x="3833937" y="84521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C74C2D5-A9D4-C4F2-416E-34BF7D2B41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16297" y="8275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F3A7647-0224-1587-FA61-81E8D577FAE2}"/>
                  </a:ext>
                </a:extLst>
              </p14:cNvPr>
              <p14:cNvContentPartPr/>
              <p14:nvPr/>
            </p14:nvContentPartPr>
            <p14:xfrm>
              <a:off x="4327137" y="81605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F3A7647-0224-1587-FA61-81E8D577FAE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09497" y="7980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4DCA2A5-4C86-7B07-C760-A7D3C1980B8C}"/>
                  </a:ext>
                </a:extLst>
              </p14:cNvPr>
              <p14:cNvContentPartPr/>
              <p14:nvPr/>
            </p14:nvContentPartPr>
            <p14:xfrm>
              <a:off x="4381497" y="174089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4DCA2A5-4C86-7B07-C760-A7D3C1980B8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63497" y="17232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3C3760-E35A-5D43-6F2D-42080DE704CF}"/>
                  </a:ext>
                </a:extLst>
              </p14:cNvPr>
              <p14:cNvContentPartPr/>
              <p14:nvPr/>
            </p14:nvContentPartPr>
            <p14:xfrm>
              <a:off x="3852657" y="180569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3C3760-E35A-5D43-6F2D-42080DE704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34657" y="17880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DC3636C-C089-BC03-69CD-40B5AE605C59}"/>
                  </a:ext>
                </a:extLst>
              </p14:cNvPr>
              <p14:cNvContentPartPr/>
              <p14:nvPr/>
            </p14:nvContentPartPr>
            <p14:xfrm>
              <a:off x="3371697" y="185069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DC3636C-C089-BC03-69CD-40B5AE605C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53697" y="18330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3895D9A-242D-8A82-9F75-B3B5B18687EF}"/>
                  </a:ext>
                </a:extLst>
              </p14:cNvPr>
              <p14:cNvContentPartPr/>
              <p14:nvPr/>
            </p14:nvContentPartPr>
            <p14:xfrm>
              <a:off x="3468537" y="2724777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3895D9A-242D-8A82-9F75-B3B5B18687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50537" y="27067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91DFBF4-34DC-39EB-FF6A-1D0BC0AB62E5}"/>
                  </a:ext>
                </a:extLst>
              </p14:cNvPr>
              <p14:cNvContentPartPr/>
              <p14:nvPr/>
            </p14:nvContentPartPr>
            <p14:xfrm>
              <a:off x="3940497" y="2671137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91DFBF4-34DC-39EB-FF6A-1D0BC0AB62E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22857" y="26531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225BF4D-E529-1E4E-EC81-BAE984C43F4F}"/>
                  </a:ext>
                </a:extLst>
              </p14:cNvPr>
              <p14:cNvContentPartPr/>
              <p14:nvPr/>
            </p14:nvContentPartPr>
            <p14:xfrm>
              <a:off x="4451697" y="2681937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225BF4D-E529-1E4E-EC81-BAE984C43F4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33697" y="266429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14A3EAB-6259-949D-0F8E-1C0A3CFC7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628650"/>
            <a:ext cx="3887153" cy="418052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19903996-DCB7-E60D-891C-5F17EF177180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415355"/>
          <a:ext cx="1600200" cy="365695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6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b="1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CONNOTATI</a:t>
                      </a:r>
                      <a:endParaRPr sz="1200" b="1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19AD2A6B-9345-06C9-2F19-5209F635C5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641002"/>
              </p:ext>
            </p:extLst>
          </p:nvPr>
        </p:nvGraphicFramePr>
        <p:xfrm>
          <a:off x="228600" y="933450"/>
          <a:ext cx="1600200" cy="3952183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8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OCCHI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NASO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ORECCHIE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148381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BOCCA/DENTI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52164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LABBRA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756901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MENTO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591500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PELI DEL CAPO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846912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BC888156-221A-7447-9C86-677B2BFA8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637690"/>
              </p:ext>
            </p:extLst>
          </p:nvPr>
        </p:nvGraphicFramePr>
        <p:xfrm>
          <a:off x="1973580" y="3600450"/>
          <a:ext cx="1173480" cy="985933"/>
        </p:xfrm>
        <a:graphic>
          <a:graphicData uri="http://schemas.openxmlformats.org/drawingml/2006/table">
            <a:tbl>
              <a:tblPr/>
              <a:tblGrid>
                <a:gridCol w="1173480">
                  <a:extLst>
                    <a:ext uri="{9D8B030D-6E8A-4147-A177-3AD203B41FA5}">
                      <a16:colId xmlns:a16="http://schemas.microsoft.com/office/drawing/2014/main" val="1209705134"/>
                    </a:ext>
                  </a:extLst>
                </a:gridCol>
              </a:tblGrid>
              <a:tr h="3786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CARATTERISTICHE DISTINTIVE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67366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1561633"/>
                  </a:ext>
                </a:extLst>
              </a:tr>
            </a:tbl>
          </a:graphicData>
        </a:graphic>
      </p:graphicFrame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70AAF6E-64AD-6449-93E2-81A90C7A695D}"/>
              </a:ext>
            </a:extLst>
          </p:cNvPr>
          <p:cNvCxnSpPr/>
          <p:nvPr/>
        </p:nvCxnSpPr>
        <p:spPr>
          <a:xfrm>
            <a:off x="1600200" y="382905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2975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294912" y="565282"/>
            <a:ext cx="1485900" cy="1259840"/>
            <a:chOff x="3294912" y="565282"/>
            <a:chExt cx="1485900" cy="125984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4912" y="573927"/>
              <a:ext cx="1397960" cy="125075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0425" y="676082"/>
              <a:ext cx="239934" cy="1995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0642" y="565282"/>
              <a:ext cx="242554" cy="17445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DCCA7B4-3DE7-E05C-C993-EE4FEF777EDB}"/>
                  </a:ext>
                </a:extLst>
              </p14:cNvPr>
              <p14:cNvContentPartPr/>
              <p14:nvPr/>
            </p14:nvContentPartPr>
            <p14:xfrm>
              <a:off x="4003137" y="1206297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DCCA7B4-3DE7-E05C-C993-EE4FEF777E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85497" y="118865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812422" y="631029"/>
            <a:ext cx="1523365" cy="1250950"/>
            <a:chOff x="2812422" y="631029"/>
            <a:chExt cx="1523365" cy="12509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7629" y="631029"/>
              <a:ext cx="1397960" cy="125075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2422" y="713539"/>
              <a:ext cx="253293" cy="24753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9F40B94-DAF8-AEA3-E54E-DDA885D0A74D}"/>
                  </a:ext>
                </a:extLst>
              </p14:cNvPr>
              <p14:cNvContentPartPr/>
              <p14:nvPr/>
            </p14:nvContentPartPr>
            <p14:xfrm>
              <a:off x="3626577" y="1276857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9F40B94-DAF8-AEA3-E54E-DDA885D0A7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08577" y="125885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810327" y="102701"/>
            <a:ext cx="1485900" cy="2750820"/>
            <a:chOff x="2810327" y="102701"/>
            <a:chExt cx="1485900" cy="27508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8120" y="102701"/>
              <a:ext cx="886134" cy="5663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53706" y="467580"/>
              <a:ext cx="742330" cy="2632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0327" y="280557"/>
              <a:ext cx="1363908" cy="247504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75787" y="452615"/>
              <a:ext cx="1254760" cy="2400300"/>
            </a:xfrm>
            <a:custGeom>
              <a:avLst/>
              <a:gdLst/>
              <a:ahLst/>
              <a:cxnLst/>
              <a:rect l="l" t="t" r="r" b="b"/>
              <a:pathLst>
                <a:path w="1254760" h="2400300">
                  <a:moveTo>
                    <a:pt x="817302" y="801160"/>
                  </a:moveTo>
                  <a:lnTo>
                    <a:pt x="795875" y="876300"/>
                  </a:lnTo>
                  <a:lnTo>
                    <a:pt x="761335" y="1003300"/>
                  </a:lnTo>
                  <a:lnTo>
                    <a:pt x="750232" y="1054100"/>
                  </a:lnTo>
                  <a:lnTo>
                    <a:pt x="722856" y="1168400"/>
                  </a:lnTo>
                  <a:lnTo>
                    <a:pt x="706263" y="1231900"/>
                  </a:lnTo>
                  <a:lnTo>
                    <a:pt x="685366" y="1295400"/>
                  </a:lnTo>
                  <a:lnTo>
                    <a:pt x="681702" y="1308100"/>
                  </a:lnTo>
                  <a:lnTo>
                    <a:pt x="668089" y="1371600"/>
                  </a:lnTo>
                  <a:lnTo>
                    <a:pt x="655106" y="1422400"/>
                  </a:lnTo>
                  <a:lnTo>
                    <a:pt x="630506" y="1511300"/>
                  </a:lnTo>
                  <a:lnTo>
                    <a:pt x="626393" y="1524000"/>
                  </a:lnTo>
                  <a:lnTo>
                    <a:pt x="615271" y="1574800"/>
                  </a:lnTo>
                  <a:lnTo>
                    <a:pt x="599024" y="1638300"/>
                  </a:lnTo>
                  <a:lnTo>
                    <a:pt x="594948" y="1651000"/>
                  </a:lnTo>
                  <a:lnTo>
                    <a:pt x="584149" y="1689100"/>
                  </a:lnTo>
                  <a:lnTo>
                    <a:pt x="569794" y="1739900"/>
                  </a:lnTo>
                  <a:lnTo>
                    <a:pt x="557681" y="1790700"/>
                  </a:lnTo>
                  <a:lnTo>
                    <a:pt x="543761" y="1841500"/>
                  </a:lnTo>
                  <a:lnTo>
                    <a:pt x="540462" y="1854200"/>
                  </a:lnTo>
                  <a:lnTo>
                    <a:pt x="515967" y="1943100"/>
                  </a:lnTo>
                  <a:lnTo>
                    <a:pt x="512283" y="1968500"/>
                  </a:lnTo>
                  <a:lnTo>
                    <a:pt x="495632" y="2019300"/>
                  </a:lnTo>
                  <a:lnTo>
                    <a:pt x="464560" y="2120900"/>
                  </a:lnTo>
                  <a:lnTo>
                    <a:pt x="451946" y="2171700"/>
                  </a:lnTo>
                  <a:lnTo>
                    <a:pt x="428353" y="2247900"/>
                  </a:lnTo>
                  <a:lnTo>
                    <a:pt x="414543" y="2298700"/>
                  </a:lnTo>
                  <a:lnTo>
                    <a:pt x="407798" y="2311400"/>
                  </a:lnTo>
                  <a:lnTo>
                    <a:pt x="400710" y="2336800"/>
                  </a:lnTo>
                  <a:lnTo>
                    <a:pt x="393489" y="2349500"/>
                  </a:lnTo>
                  <a:lnTo>
                    <a:pt x="386344" y="2374900"/>
                  </a:lnTo>
                  <a:lnTo>
                    <a:pt x="375545" y="2400300"/>
                  </a:lnTo>
                  <a:lnTo>
                    <a:pt x="403071" y="2400300"/>
                  </a:lnTo>
                  <a:lnTo>
                    <a:pt x="410958" y="2387600"/>
                  </a:lnTo>
                  <a:lnTo>
                    <a:pt x="418133" y="2362200"/>
                  </a:lnTo>
                  <a:lnTo>
                    <a:pt x="425430" y="2336800"/>
                  </a:lnTo>
                  <a:lnTo>
                    <a:pt x="432635" y="2324100"/>
                  </a:lnTo>
                  <a:lnTo>
                    <a:pt x="439536" y="2298700"/>
                  </a:lnTo>
                  <a:lnTo>
                    <a:pt x="453423" y="2260600"/>
                  </a:lnTo>
                  <a:lnTo>
                    <a:pt x="477145" y="2171700"/>
                  </a:lnTo>
                  <a:lnTo>
                    <a:pt x="489689" y="2133600"/>
                  </a:lnTo>
                  <a:lnTo>
                    <a:pt x="520703" y="2032000"/>
                  </a:lnTo>
                  <a:lnTo>
                    <a:pt x="537519" y="1968500"/>
                  </a:lnTo>
                  <a:lnTo>
                    <a:pt x="541220" y="1955800"/>
                  </a:lnTo>
                  <a:lnTo>
                    <a:pt x="565887" y="1866900"/>
                  </a:lnTo>
                  <a:lnTo>
                    <a:pt x="569050" y="1854200"/>
                  </a:lnTo>
                  <a:lnTo>
                    <a:pt x="583059" y="1803400"/>
                  </a:lnTo>
                  <a:lnTo>
                    <a:pt x="595180" y="1752600"/>
                  </a:lnTo>
                  <a:lnTo>
                    <a:pt x="597634" y="1741676"/>
                  </a:lnTo>
                  <a:lnTo>
                    <a:pt x="584730" y="1739900"/>
                  </a:lnTo>
                  <a:lnTo>
                    <a:pt x="598033" y="1739900"/>
                  </a:lnTo>
                  <a:lnTo>
                    <a:pt x="603252" y="1716668"/>
                  </a:lnTo>
                  <a:lnTo>
                    <a:pt x="587628" y="1714500"/>
                  </a:lnTo>
                  <a:lnTo>
                    <a:pt x="603739" y="1714500"/>
                  </a:lnTo>
                  <a:lnTo>
                    <a:pt x="609445" y="1689100"/>
                  </a:lnTo>
                  <a:lnTo>
                    <a:pt x="620111" y="1651000"/>
                  </a:lnTo>
                  <a:lnTo>
                    <a:pt x="624343" y="1638300"/>
                  </a:lnTo>
                  <a:lnTo>
                    <a:pt x="640640" y="1574800"/>
                  </a:lnTo>
                  <a:lnTo>
                    <a:pt x="651676" y="1536700"/>
                  </a:lnTo>
                  <a:lnTo>
                    <a:pt x="655872" y="1524000"/>
                  </a:lnTo>
                  <a:lnTo>
                    <a:pt x="680432" y="1422400"/>
                  </a:lnTo>
                  <a:lnTo>
                    <a:pt x="693531" y="1371600"/>
                  </a:lnTo>
                  <a:lnTo>
                    <a:pt x="706922" y="1320800"/>
                  </a:lnTo>
                  <a:lnTo>
                    <a:pt x="710645" y="1308100"/>
                  </a:lnTo>
                  <a:lnTo>
                    <a:pt x="731522" y="1231900"/>
                  </a:lnTo>
                  <a:lnTo>
                    <a:pt x="748167" y="1168400"/>
                  </a:lnTo>
                  <a:lnTo>
                    <a:pt x="775722" y="1066800"/>
                  </a:lnTo>
                  <a:lnTo>
                    <a:pt x="786776" y="1016000"/>
                  </a:lnTo>
                  <a:lnTo>
                    <a:pt x="821016" y="889000"/>
                  </a:lnTo>
                  <a:lnTo>
                    <a:pt x="839141" y="825500"/>
                  </a:lnTo>
                  <a:lnTo>
                    <a:pt x="844725" y="806064"/>
                  </a:lnTo>
                  <a:lnTo>
                    <a:pt x="817302" y="801160"/>
                  </a:lnTo>
                  <a:close/>
                </a:path>
                <a:path w="1254760" h="2400300">
                  <a:moveTo>
                    <a:pt x="482716" y="705328"/>
                  </a:moveTo>
                  <a:lnTo>
                    <a:pt x="473881" y="762000"/>
                  </a:lnTo>
                  <a:lnTo>
                    <a:pt x="469280" y="787400"/>
                  </a:lnTo>
                  <a:lnTo>
                    <a:pt x="466474" y="812800"/>
                  </a:lnTo>
                  <a:lnTo>
                    <a:pt x="461890" y="838200"/>
                  </a:lnTo>
                  <a:lnTo>
                    <a:pt x="454841" y="889000"/>
                  </a:lnTo>
                  <a:lnTo>
                    <a:pt x="452146" y="901700"/>
                  </a:lnTo>
                  <a:lnTo>
                    <a:pt x="449251" y="914400"/>
                  </a:lnTo>
                  <a:lnTo>
                    <a:pt x="446811" y="927100"/>
                  </a:lnTo>
                  <a:lnTo>
                    <a:pt x="444592" y="952500"/>
                  </a:lnTo>
                  <a:lnTo>
                    <a:pt x="442361" y="965200"/>
                  </a:lnTo>
                  <a:lnTo>
                    <a:pt x="436373" y="1003300"/>
                  </a:lnTo>
                  <a:lnTo>
                    <a:pt x="430747" y="1041400"/>
                  </a:lnTo>
                  <a:lnTo>
                    <a:pt x="428040" y="1054100"/>
                  </a:lnTo>
                  <a:lnTo>
                    <a:pt x="417802" y="1117600"/>
                  </a:lnTo>
                  <a:lnTo>
                    <a:pt x="415483" y="1130300"/>
                  </a:lnTo>
                  <a:lnTo>
                    <a:pt x="404779" y="1193800"/>
                  </a:lnTo>
                  <a:lnTo>
                    <a:pt x="397865" y="1231900"/>
                  </a:lnTo>
                  <a:lnTo>
                    <a:pt x="395530" y="1257300"/>
                  </a:lnTo>
                  <a:lnTo>
                    <a:pt x="388108" y="1295400"/>
                  </a:lnTo>
                  <a:lnTo>
                    <a:pt x="376990" y="1346200"/>
                  </a:lnTo>
                  <a:lnTo>
                    <a:pt x="374681" y="1358900"/>
                  </a:lnTo>
                  <a:lnTo>
                    <a:pt x="364436" y="1422400"/>
                  </a:lnTo>
                  <a:lnTo>
                    <a:pt x="354779" y="1473200"/>
                  </a:lnTo>
                  <a:lnTo>
                    <a:pt x="350178" y="1485900"/>
                  </a:lnTo>
                  <a:lnTo>
                    <a:pt x="347328" y="1498600"/>
                  </a:lnTo>
                  <a:lnTo>
                    <a:pt x="333886" y="1574800"/>
                  </a:lnTo>
                  <a:lnTo>
                    <a:pt x="330680" y="1587500"/>
                  </a:lnTo>
                  <a:lnTo>
                    <a:pt x="318895" y="1651000"/>
                  </a:lnTo>
                  <a:lnTo>
                    <a:pt x="311447" y="1701800"/>
                  </a:lnTo>
                  <a:lnTo>
                    <a:pt x="308237" y="1727200"/>
                  </a:lnTo>
                  <a:lnTo>
                    <a:pt x="306370" y="1739900"/>
                  </a:lnTo>
                  <a:lnTo>
                    <a:pt x="297526" y="1816100"/>
                  </a:lnTo>
                  <a:lnTo>
                    <a:pt x="283770" y="1892300"/>
                  </a:lnTo>
                  <a:lnTo>
                    <a:pt x="275836" y="1930400"/>
                  </a:lnTo>
                  <a:lnTo>
                    <a:pt x="272672" y="1943100"/>
                  </a:lnTo>
                  <a:lnTo>
                    <a:pt x="267572" y="1968500"/>
                  </a:lnTo>
                  <a:lnTo>
                    <a:pt x="264355" y="1981200"/>
                  </a:lnTo>
                  <a:lnTo>
                    <a:pt x="250860" y="2044700"/>
                  </a:lnTo>
                  <a:lnTo>
                    <a:pt x="247666" y="2057400"/>
                  </a:lnTo>
                  <a:lnTo>
                    <a:pt x="234713" y="2108200"/>
                  </a:lnTo>
                  <a:lnTo>
                    <a:pt x="223119" y="2159000"/>
                  </a:lnTo>
                  <a:lnTo>
                    <a:pt x="199530" y="2247900"/>
                  </a:lnTo>
                  <a:lnTo>
                    <a:pt x="186957" y="2286000"/>
                  </a:lnTo>
                  <a:lnTo>
                    <a:pt x="173527" y="2336800"/>
                  </a:lnTo>
                  <a:lnTo>
                    <a:pt x="170779" y="2349500"/>
                  </a:lnTo>
                  <a:lnTo>
                    <a:pt x="164035" y="2374900"/>
                  </a:lnTo>
                  <a:lnTo>
                    <a:pt x="190590" y="2374900"/>
                  </a:lnTo>
                  <a:lnTo>
                    <a:pt x="196070" y="2362200"/>
                  </a:lnTo>
                  <a:lnTo>
                    <a:pt x="198861" y="2349500"/>
                  </a:lnTo>
                  <a:lnTo>
                    <a:pt x="212203" y="2298700"/>
                  </a:lnTo>
                  <a:lnTo>
                    <a:pt x="224788" y="2247900"/>
                  </a:lnTo>
                  <a:lnTo>
                    <a:pt x="248514" y="2159000"/>
                  </a:lnTo>
                  <a:lnTo>
                    <a:pt x="260233" y="2120900"/>
                  </a:lnTo>
                  <a:lnTo>
                    <a:pt x="273130" y="2057400"/>
                  </a:lnTo>
                  <a:lnTo>
                    <a:pt x="276398" y="2044700"/>
                  </a:lnTo>
                  <a:lnTo>
                    <a:pt x="289906" y="1981200"/>
                  </a:lnTo>
                  <a:lnTo>
                    <a:pt x="293152" y="1968500"/>
                  </a:lnTo>
                  <a:lnTo>
                    <a:pt x="298208" y="1943100"/>
                  </a:lnTo>
                  <a:lnTo>
                    <a:pt x="301506" y="1930400"/>
                  </a:lnTo>
                  <a:lnTo>
                    <a:pt x="309500" y="1892300"/>
                  </a:lnTo>
                  <a:lnTo>
                    <a:pt x="321090" y="1828800"/>
                  </a:lnTo>
                  <a:lnTo>
                    <a:pt x="323438" y="1816100"/>
                  </a:lnTo>
                  <a:lnTo>
                    <a:pt x="332366" y="1752600"/>
                  </a:lnTo>
                  <a:lnTo>
                    <a:pt x="334192" y="1739900"/>
                  </a:lnTo>
                  <a:lnTo>
                    <a:pt x="337446" y="1714500"/>
                  </a:lnTo>
                  <a:lnTo>
                    <a:pt x="339281" y="1689100"/>
                  </a:lnTo>
                  <a:lnTo>
                    <a:pt x="344769" y="1651000"/>
                  </a:lnTo>
                  <a:lnTo>
                    <a:pt x="356295" y="1587500"/>
                  </a:lnTo>
                  <a:lnTo>
                    <a:pt x="359552" y="1574800"/>
                  </a:lnTo>
                  <a:lnTo>
                    <a:pt x="373114" y="1511300"/>
                  </a:lnTo>
                  <a:lnTo>
                    <a:pt x="375804" y="1498600"/>
                  </a:lnTo>
                  <a:lnTo>
                    <a:pt x="380436" y="1473200"/>
                  </a:lnTo>
                  <a:lnTo>
                    <a:pt x="390165" y="1422400"/>
                  </a:lnTo>
                  <a:lnTo>
                    <a:pt x="400462" y="1371600"/>
                  </a:lnTo>
                  <a:lnTo>
                    <a:pt x="402769" y="1358900"/>
                  </a:lnTo>
                  <a:lnTo>
                    <a:pt x="413809" y="1295400"/>
                  </a:lnTo>
                  <a:lnTo>
                    <a:pt x="421391" y="1257300"/>
                  </a:lnTo>
                  <a:lnTo>
                    <a:pt x="423670" y="1244600"/>
                  </a:lnTo>
                  <a:lnTo>
                    <a:pt x="430604" y="1206500"/>
                  </a:lnTo>
                  <a:lnTo>
                    <a:pt x="441365" y="1130300"/>
                  </a:lnTo>
                  <a:lnTo>
                    <a:pt x="443663" y="1117600"/>
                  </a:lnTo>
                  <a:lnTo>
                    <a:pt x="453735" y="1054100"/>
                  </a:lnTo>
                  <a:lnTo>
                    <a:pt x="456568" y="1041400"/>
                  </a:lnTo>
                  <a:lnTo>
                    <a:pt x="460439" y="1016000"/>
                  </a:lnTo>
                  <a:lnTo>
                    <a:pt x="462252" y="1003300"/>
                  </a:lnTo>
                  <a:lnTo>
                    <a:pt x="468265" y="965200"/>
                  </a:lnTo>
                  <a:lnTo>
                    <a:pt x="470538" y="952500"/>
                  </a:lnTo>
                  <a:lnTo>
                    <a:pt x="472746" y="939800"/>
                  </a:lnTo>
                  <a:lnTo>
                    <a:pt x="475114" y="914400"/>
                  </a:lnTo>
                  <a:lnTo>
                    <a:pt x="477867" y="901700"/>
                  </a:lnTo>
                  <a:lnTo>
                    <a:pt x="480712" y="889000"/>
                  </a:lnTo>
                  <a:lnTo>
                    <a:pt x="487743" y="838200"/>
                  </a:lnTo>
                  <a:lnTo>
                    <a:pt x="492390" y="812800"/>
                  </a:lnTo>
                  <a:lnTo>
                    <a:pt x="495124" y="800100"/>
                  </a:lnTo>
                  <a:lnTo>
                    <a:pt x="499756" y="774700"/>
                  </a:lnTo>
                  <a:lnTo>
                    <a:pt x="508800" y="716850"/>
                  </a:lnTo>
                  <a:lnTo>
                    <a:pt x="499742" y="711200"/>
                  </a:lnTo>
                  <a:lnTo>
                    <a:pt x="482716" y="705328"/>
                  </a:lnTo>
                  <a:close/>
                </a:path>
                <a:path w="1254760" h="2400300">
                  <a:moveTo>
                    <a:pt x="603252" y="1716668"/>
                  </a:moveTo>
                  <a:lnTo>
                    <a:pt x="597634" y="1741676"/>
                  </a:lnTo>
                  <a:lnTo>
                    <a:pt x="676968" y="1752600"/>
                  </a:lnTo>
                  <a:lnTo>
                    <a:pt x="740892" y="1752600"/>
                  </a:lnTo>
                  <a:lnTo>
                    <a:pt x="777821" y="1765300"/>
                  </a:lnTo>
                  <a:lnTo>
                    <a:pt x="871876" y="1765300"/>
                  </a:lnTo>
                  <a:lnTo>
                    <a:pt x="878732" y="1739900"/>
                  </a:lnTo>
                  <a:lnTo>
                    <a:pt x="780445" y="1739900"/>
                  </a:lnTo>
                  <a:lnTo>
                    <a:pt x="743286" y="1727200"/>
                  </a:lnTo>
                  <a:lnTo>
                    <a:pt x="679113" y="1727200"/>
                  </a:lnTo>
                  <a:lnTo>
                    <a:pt x="603252" y="1716668"/>
                  </a:lnTo>
                  <a:close/>
                </a:path>
                <a:path w="1254760" h="2400300">
                  <a:moveTo>
                    <a:pt x="598033" y="1739900"/>
                  </a:moveTo>
                  <a:lnTo>
                    <a:pt x="584730" y="1739900"/>
                  </a:lnTo>
                  <a:lnTo>
                    <a:pt x="597634" y="1741676"/>
                  </a:lnTo>
                  <a:lnTo>
                    <a:pt x="598033" y="1739900"/>
                  </a:lnTo>
                  <a:close/>
                </a:path>
                <a:path w="1254760" h="2400300">
                  <a:moveTo>
                    <a:pt x="576971" y="1714500"/>
                  </a:moveTo>
                  <a:lnTo>
                    <a:pt x="401184" y="1714500"/>
                  </a:lnTo>
                  <a:lnTo>
                    <a:pt x="486396" y="1727200"/>
                  </a:lnTo>
                  <a:lnTo>
                    <a:pt x="524264" y="1739900"/>
                  </a:lnTo>
                  <a:lnTo>
                    <a:pt x="569794" y="1739900"/>
                  </a:lnTo>
                  <a:lnTo>
                    <a:pt x="576971" y="1714500"/>
                  </a:lnTo>
                  <a:close/>
                </a:path>
                <a:path w="1254760" h="2400300">
                  <a:moveTo>
                    <a:pt x="603739" y="1714500"/>
                  </a:moveTo>
                  <a:lnTo>
                    <a:pt x="587628" y="1714500"/>
                  </a:lnTo>
                  <a:lnTo>
                    <a:pt x="603252" y="1716668"/>
                  </a:lnTo>
                  <a:lnTo>
                    <a:pt x="603739" y="1714500"/>
                  </a:lnTo>
                  <a:close/>
                </a:path>
                <a:path w="1254760" h="2400300">
                  <a:moveTo>
                    <a:pt x="354102" y="1676400"/>
                  </a:moveTo>
                  <a:lnTo>
                    <a:pt x="341110" y="1676400"/>
                  </a:lnTo>
                  <a:lnTo>
                    <a:pt x="339281" y="1689100"/>
                  </a:lnTo>
                  <a:lnTo>
                    <a:pt x="338364" y="1701800"/>
                  </a:lnTo>
                  <a:lnTo>
                    <a:pt x="348568" y="1701800"/>
                  </a:lnTo>
                  <a:lnTo>
                    <a:pt x="369161" y="1714500"/>
                  </a:lnTo>
                  <a:lnTo>
                    <a:pt x="527385" y="1714500"/>
                  </a:lnTo>
                  <a:lnTo>
                    <a:pt x="490011" y="1701800"/>
                  </a:lnTo>
                  <a:lnTo>
                    <a:pt x="405580" y="1689100"/>
                  </a:lnTo>
                  <a:lnTo>
                    <a:pt x="373439" y="1689100"/>
                  </a:lnTo>
                  <a:lnTo>
                    <a:pt x="354102" y="1676400"/>
                  </a:lnTo>
                  <a:close/>
                </a:path>
                <a:path w="1254760" h="2400300">
                  <a:moveTo>
                    <a:pt x="315171" y="1676400"/>
                  </a:moveTo>
                  <a:lnTo>
                    <a:pt x="241491" y="1676400"/>
                  </a:lnTo>
                  <a:lnTo>
                    <a:pt x="260149" y="1689100"/>
                  </a:lnTo>
                  <a:lnTo>
                    <a:pt x="278930" y="1689100"/>
                  </a:lnTo>
                  <a:lnTo>
                    <a:pt x="297933" y="1701800"/>
                  </a:lnTo>
                  <a:lnTo>
                    <a:pt x="311447" y="1701800"/>
                  </a:lnTo>
                  <a:lnTo>
                    <a:pt x="315171" y="1676400"/>
                  </a:lnTo>
                  <a:close/>
                </a:path>
                <a:path w="1254760" h="2400300">
                  <a:moveTo>
                    <a:pt x="285324" y="1663700"/>
                  </a:moveTo>
                  <a:lnTo>
                    <a:pt x="193475" y="1663700"/>
                  </a:lnTo>
                  <a:lnTo>
                    <a:pt x="212558" y="1676400"/>
                  </a:lnTo>
                  <a:lnTo>
                    <a:pt x="303764" y="1676400"/>
                  </a:lnTo>
                  <a:lnTo>
                    <a:pt x="285324" y="1663700"/>
                  </a:lnTo>
                  <a:close/>
                </a:path>
                <a:path w="1254760" h="2400300">
                  <a:moveTo>
                    <a:pt x="61829" y="1587500"/>
                  </a:moveTo>
                  <a:lnTo>
                    <a:pt x="0" y="1587500"/>
                  </a:lnTo>
                  <a:lnTo>
                    <a:pt x="6164" y="1600200"/>
                  </a:lnTo>
                  <a:lnTo>
                    <a:pt x="25388" y="1600200"/>
                  </a:lnTo>
                  <a:lnTo>
                    <a:pt x="50670" y="1612900"/>
                  </a:lnTo>
                  <a:lnTo>
                    <a:pt x="67759" y="1625600"/>
                  </a:lnTo>
                  <a:lnTo>
                    <a:pt x="94940" y="1638300"/>
                  </a:lnTo>
                  <a:lnTo>
                    <a:pt x="163504" y="1663700"/>
                  </a:lnTo>
                  <a:lnTo>
                    <a:pt x="266974" y="1663700"/>
                  </a:lnTo>
                  <a:lnTo>
                    <a:pt x="248607" y="1651000"/>
                  </a:lnTo>
                  <a:lnTo>
                    <a:pt x="220070" y="1651000"/>
                  </a:lnTo>
                  <a:lnTo>
                    <a:pt x="201993" y="1638300"/>
                  </a:lnTo>
                  <a:lnTo>
                    <a:pt x="171724" y="1638300"/>
                  </a:lnTo>
                  <a:lnTo>
                    <a:pt x="103883" y="1612900"/>
                  </a:lnTo>
                  <a:lnTo>
                    <a:pt x="77285" y="1600200"/>
                  </a:lnTo>
                  <a:lnTo>
                    <a:pt x="61829" y="1587500"/>
                  </a:lnTo>
                  <a:close/>
                </a:path>
                <a:path w="1254760" h="2400300">
                  <a:moveTo>
                    <a:pt x="6775" y="1562100"/>
                  </a:moveTo>
                  <a:lnTo>
                    <a:pt x="1311" y="1587500"/>
                  </a:lnTo>
                  <a:lnTo>
                    <a:pt x="36104" y="1587500"/>
                  </a:lnTo>
                  <a:lnTo>
                    <a:pt x="28530" y="1574800"/>
                  </a:lnTo>
                  <a:lnTo>
                    <a:pt x="13864" y="1574800"/>
                  </a:lnTo>
                  <a:lnTo>
                    <a:pt x="6775" y="1562100"/>
                  </a:lnTo>
                  <a:close/>
                </a:path>
                <a:path w="1254760" h="2400300">
                  <a:moveTo>
                    <a:pt x="1254245" y="812800"/>
                  </a:moveTo>
                  <a:lnTo>
                    <a:pt x="898909" y="812800"/>
                  </a:lnTo>
                  <a:lnTo>
                    <a:pt x="965967" y="825500"/>
                  </a:lnTo>
                  <a:lnTo>
                    <a:pt x="982549" y="825500"/>
                  </a:lnTo>
                  <a:lnTo>
                    <a:pt x="1006878" y="838200"/>
                  </a:lnTo>
                  <a:lnTo>
                    <a:pt x="1244479" y="838200"/>
                  </a:lnTo>
                  <a:lnTo>
                    <a:pt x="1254245" y="812800"/>
                  </a:lnTo>
                  <a:close/>
                </a:path>
                <a:path w="1254760" h="2400300">
                  <a:moveTo>
                    <a:pt x="851921" y="781024"/>
                  </a:moveTo>
                  <a:lnTo>
                    <a:pt x="844725" y="806064"/>
                  </a:lnTo>
                  <a:lnTo>
                    <a:pt x="882392" y="812800"/>
                  </a:lnTo>
                  <a:lnTo>
                    <a:pt x="1010922" y="812800"/>
                  </a:lnTo>
                  <a:lnTo>
                    <a:pt x="986090" y="800100"/>
                  </a:lnTo>
                  <a:lnTo>
                    <a:pt x="971052" y="800100"/>
                  </a:lnTo>
                  <a:lnTo>
                    <a:pt x="903550" y="787400"/>
                  </a:lnTo>
                  <a:lnTo>
                    <a:pt x="887522" y="787400"/>
                  </a:lnTo>
                  <a:lnTo>
                    <a:pt x="851921" y="781024"/>
                  </a:lnTo>
                  <a:close/>
                </a:path>
                <a:path w="1254760" h="2400300">
                  <a:moveTo>
                    <a:pt x="824447" y="776105"/>
                  </a:moveTo>
                  <a:lnTo>
                    <a:pt x="817302" y="801160"/>
                  </a:lnTo>
                  <a:lnTo>
                    <a:pt x="844725" y="806064"/>
                  </a:lnTo>
                  <a:lnTo>
                    <a:pt x="851921" y="781024"/>
                  </a:lnTo>
                  <a:lnTo>
                    <a:pt x="824447" y="776105"/>
                  </a:lnTo>
                  <a:close/>
                </a:path>
                <a:path w="1254760" h="2400300">
                  <a:moveTo>
                    <a:pt x="773794" y="762000"/>
                  </a:moveTo>
                  <a:lnTo>
                    <a:pt x="650134" y="762000"/>
                  </a:lnTo>
                  <a:lnTo>
                    <a:pt x="713393" y="774700"/>
                  </a:lnTo>
                  <a:lnTo>
                    <a:pt x="728798" y="774700"/>
                  </a:lnTo>
                  <a:lnTo>
                    <a:pt x="753108" y="787400"/>
                  </a:lnTo>
                  <a:lnTo>
                    <a:pt x="767854" y="787400"/>
                  </a:lnTo>
                  <a:lnTo>
                    <a:pt x="811371" y="800100"/>
                  </a:lnTo>
                  <a:lnTo>
                    <a:pt x="817302" y="801160"/>
                  </a:lnTo>
                  <a:lnTo>
                    <a:pt x="824447" y="776105"/>
                  </a:lnTo>
                  <a:lnTo>
                    <a:pt x="816599" y="774700"/>
                  </a:lnTo>
                  <a:lnTo>
                    <a:pt x="773794" y="762000"/>
                  </a:lnTo>
                  <a:close/>
                </a:path>
                <a:path w="1254760" h="2400300">
                  <a:moveTo>
                    <a:pt x="1024002" y="101600"/>
                  </a:moveTo>
                  <a:lnTo>
                    <a:pt x="998076" y="101600"/>
                  </a:lnTo>
                  <a:lnTo>
                    <a:pt x="993482" y="114300"/>
                  </a:lnTo>
                  <a:lnTo>
                    <a:pt x="976318" y="177800"/>
                  </a:lnTo>
                  <a:lnTo>
                    <a:pt x="964473" y="228600"/>
                  </a:lnTo>
                  <a:lnTo>
                    <a:pt x="956109" y="266700"/>
                  </a:lnTo>
                  <a:lnTo>
                    <a:pt x="947352" y="317500"/>
                  </a:lnTo>
                  <a:lnTo>
                    <a:pt x="932583" y="381000"/>
                  </a:lnTo>
                  <a:lnTo>
                    <a:pt x="919581" y="431800"/>
                  </a:lnTo>
                  <a:lnTo>
                    <a:pt x="908185" y="469900"/>
                  </a:lnTo>
                  <a:lnTo>
                    <a:pt x="894690" y="520700"/>
                  </a:lnTo>
                  <a:lnTo>
                    <a:pt x="884717" y="558800"/>
                  </a:lnTo>
                  <a:lnTo>
                    <a:pt x="875588" y="584200"/>
                  </a:lnTo>
                  <a:lnTo>
                    <a:pt x="867061" y="622300"/>
                  </a:lnTo>
                  <a:lnTo>
                    <a:pt x="858888" y="647700"/>
                  </a:lnTo>
                  <a:lnTo>
                    <a:pt x="845849" y="698500"/>
                  </a:lnTo>
                  <a:lnTo>
                    <a:pt x="835713" y="736600"/>
                  </a:lnTo>
                  <a:lnTo>
                    <a:pt x="824447" y="776105"/>
                  </a:lnTo>
                  <a:lnTo>
                    <a:pt x="851921" y="781024"/>
                  </a:lnTo>
                  <a:lnTo>
                    <a:pt x="861037" y="749300"/>
                  </a:lnTo>
                  <a:lnTo>
                    <a:pt x="871213" y="711200"/>
                  </a:lnTo>
                  <a:lnTo>
                    <a:pt x="884255" y="660400"/>
                  </a:lnTo>
                  <a:lnTo>
                    <a:pt x="892410" y="622300"/>
                  </a:lnTo>
                  <a:lnTo>
                    <a:pt x="900884" y="596900"/>
                  </a:lnTo>
                  <a:lnTo>
                    <a:pt x="909922" y="558800"/>
                  </a:lnTo>
                  <a:lnTo>
                    <a:pt x="919770" y="520700"/>
                  </a:lnTo>
                  <a:lnTo>
                    <a:pt x="933279" y="482600"/>
                  </a:lnTo>
                  <a:lnTo>
                    <a:pt x="944965" y="444500"/>
                  </a:lnTo>
                  <a:lnTo>
                    <a:pt x="958043" y="381000"/>
                  </a:lnTo>
                  <a:lnTo>
                    <a:pt x="973048" y="317500"/>
                  </a:lnTo>
                  <a:lnTo>
                    <a:pt x="981833" y="279400"/>
                  </a:lnTo>
                  <a:lnTo>
                    <a:pt x="990086" y="228600"/>
                  </a:lnTo>
                  <a:lnTo>
                    <a:pt x="1001552" y="190500"/>
                  </a:lnTo>
                  <a:lnTo>
                    <a:pt x="1018778" y="127000"/>
                  </a:lnTo>
                  <a:lnTo>
                    <a:pt x="1024002" y="101600"/>
                  </a:lnTo>
                  <a:close/>
                </a:path>
                <a:path w="1254760" h="2400300">
                  <a:moveTo>
                    <a:pt x="655862" y="736600"/>
                  </a:moveTo>
                  <a:lnTo>
                    <a:pt x="560467" y="736600"/>
                  </a:lnTo>
                  <a:lnTo>
                    <a:pt x="581013" y="749300"/>
                  </a:lnTo>
                  <a:lnTo>
                    <a:pt x="637085" y="762000"/>
                  </a:lnTo>
                  <a:lnTo>
                    <a:pt x="758767" y="762000"/>
                  </a:lnTo>
                  <a:lnTo>
                    <a:pt x="734839" y="749300"/>
                  </a:lnTo>
                  <a:lnTo>
                    <a:pt x="719777" y="749300"/>
                  </a:lnTo>
                  <a:lnTo>
                    <a:pt x="655862" y="736600"/>
                  </a:lnTo>
                  <a:close/>
                </a:path>
                <a:path w="1254760" h="2400300">
                  <a:moveTo>
                    <a:pt x="513180" y="688835"/>
                  </a:moveTo>
                  <a:lnTo>
                    <a:pt x="508800" y="716850"/>
                  </a:lnTo>
                  <a:lnTo>
                    <a:pt x="540253" y="736600"/>
                  </a:lnTo>
                  <a:lnTo>
                    <a:pt x="642830" y="736600"/>
                  </a:lnTo>
                  <a:lnTo>
                    <a:pt x="588577" y="723900"/>
                  </a:lnTo>
                  <a:lnTo>
                    <a:pt x="568646" y="711200"/>
                  </a:lnTo>
                  <a:lnTo>
                    <a:pt x="548800" y="711200"/>
                  </a:lnTo>
                  <a:lnTo>
                    <a:pt x="528769" y="698500"/>
                  </a:lnTo>
                  <a:lnTo>
                    <a:pt x="513180" y="688835"/>
                  </a:lnTo>
                  <a:close/>
                </a:path>
                <a:path w="1254760" h="2400300">
                  <a:moveTo>
                    <a:pt x="599660" y="0"/>
                  </a:moveTo>
                  <a:lnTo>
                    <a:pt x="596308" y="0"/>
                  </a:lnTo>
                  <a:lnTo>
                    <a:pt x="588440" y="63500"/>
                  </a:lnTo>
                  <a:lnTo>
                    <a:pt x="579666" y="127000"/>
                  </a:lnTo>
                  <a:lnTo>
                    <a:pt x="574591" y="165100"/>
                  </a:lnTo>
                  <a:lnTo>
                    <a:pt x="572805" y="177800"/>
                  </a:lnTo>
                  <a:lnTo>
                    <a:pt x="563525" y="228600"/>
                  </a:lnTo>
                  <a:lnTo>
                    <a:pt x="556158" y="254000"/>
                  </a:lnTo>
                  <a:lnTo>
                    <a:pt x="552997" y="279400"/>
                  </a:lnTo>
                  <a:lnTo>
                    <a:pt x="532023" y="381000"/>
                  </a:lnTo>
                  <a:lnTo>
                    <a:pt x="529238" y="393700"/>
                  </a:lnTo>
                  <a:lnTo>
                    <a:pt x="521702" y="431800"/>
                  </a:lnTo>
                  <a:lnTo>
                    <a:pt x="518701" y="444500"/>
                  </a:lnTo>
                  <a:lnTo>
                    <a:pt x="516116" y="469900"/>
                  </a:lnTo>
                  <a:lnTo>
                    <a:pt x="513758" y="482600"/>
                  </a:lnTo>
                  <a:lnTo>
                    <a:pt x="506362" y="546100"/>
                  </a:lnTo>
                  <a:lnTo>
                    <a:pt x="497958" y="609600"/>
                  </a:lnTo>
                  <a:lnTo>
                    <a:pt x="495660" y="622300"/>
                  </a:lnTo>
                  <a:lnTo>
                    <a:pt x="482716" y="705328"/>
                  </a:lnTo>
                  <a:lnTo>
                    <a:pt x="499742" y="711200"/>
                  </a:lnTo>
                  <a:lnTo>
                    <a:pt x="508800" y="716850"/>
                  </a:lnTo>
                  <a:lnTo>
                    <a:pt x="513180" y="688835"/>
                  </a:lnTo>
                  <a:lnTo>
                    <a:pt x="508284" y="685800"/>
                  </a:lnTo>
                  <a:lnTo>
                    <a:pt x="513655" y="685800"/>
                  </a:lnTo>
                  <a:lnTo>
                    <a:pt x="521597" y="635000"/>
                  </a:lnTo>
                  <a:lnTo>
                    <a:pt x="523918" y="609600"/>
                  </a:lnTo>
                  <a:lnTo>
                    <a:pt x="532361" y="546100"/>
                  </a:lnTo>
                  <a:lnTo>
                    <a:pt x="539751" y="482600"/>
                  </a:lnTo>
                  <a:lnTo>
                    <a:pt x="542080" y="469900"/>
                  </a:lnTo>
                  <a:lnTo>
                    <a:pt x="544599" y="444500"/>
                  </a:lnTo>
                  <a:lnTo>
                    <a:pt x="547489" y="431800"/>
                  </a:lnTo>
                  <a:lnTo>
                    <a:pt x="554955" y="393700"/>
                  </a:lnTo>
                  <a:lnTo>
                    <a:pt x="557709" y="381000"/>
                  </a:lnTo>
                  <a:lnTo>
                    <a:pt x="578511" y="279400"/>
                  </a:lnTo>
                  <a:lnTo>
                    <a:pt x="589216" y="228600"/>
                  </a:lnTo>
                  <a:lnTo>
                    <a:pt x="598631" y="177800"/>
                  </a:lnTo>
                  <a:lnTo>
                    <a:pt x="605619" y="127000"/>
                  </a:lnTo>
                  <a:lnTo>
                    <a:pt x="614386" y="63500"/>
                  </a:lnTo>
                  <a:lnTo>
                    <a:pt x="621520" y="12700"/>
                  </a:lnTo>
                  <a:lnTo>
                    <a:pt x="599660" y="0"/>
                  </a:lnTo>
                  <a:close/>
                </a:path>
                <a:path w="1254760" h="2400300">
                  <a:moveTo>
                    <a:pt x="485761" y="685800"/>
                  </a:moveTo>
                  <a:lnTo>
                    <a:pt x="408754" y="685800"/>
                  </a:lnTo>
                  <a:lnTo>
                    <a:pt x="462917" y="698500"/>
                  </a:lnTo>
                  <a:lnTo>
                    <a:pt x="482716" y="705328"/>
                  </a:lnTo>
                  <a:lnTo>
                    <a:pt x="485761" y="685800"/>
                  </a:lnTo>
                  <a:close/>
                </a:path>
                <a:path w="1254760" h="2400300">
                  <a:moveTo>
                    <a:pt x="513655" y="685800"/>
                  </a:moveTo>
                  <a:lnTo>
                    <a:pt x="508284" y="685800"/>
                  </a:lnTo>
                  <a:lnTo>
                    <a:pt x="513180" y="688835"/>
                  </a:lnTo>
                  <a:lnTo>
                    <a:pt x="513655" y="685800"/>
                  </a:lnTo>
                  <a:close/>
                </a:path>
                <a:path w="1254760" h="2400300">
                  <a:moveTo>
                    <a:pt x="112661" y="508000"/>
                  </a:moveTo>
                  <a:lnTo>
                    <a:pt x="110445" y="533400"/>
                  </a:lnTo>
                  <a:lnTo>
                    <a:pt x="123358" y="546100"/>
                  </a:lnTo>
                  <a:lnTo>
                    <a:pt x="136821" y="558800"/>
                  </a:lnTo>
                  <a:lnTo>
                    <a:pt x="150839" y="558800"/>
                  </a:lnTo>
                  <a:lnTo>
                    <a:pt x="165422" y="571500"/>
                  </a:lnTo>
                  <a:lnTo>
                    <a:pt x="208498" y="596900"/>
                  </a:lnTo>
                  <a:lnTo>
                    <a:pt x="333237" y="660400"/>
                  </a:lnTo>
                  <a:lnTo>
                    <a:pt x="348861" y="673100"/>
                  </a:lnTo>
                  <a:lnTo>
                    <a:pt x="380426" y="673100"/>
                  </a:lnTo>
                  <a:lnTo>
                    <a:pt x="396528" y="685800"/>
                  </a:lnTo>
                  <a:lnTo>
                    <a:pt x="470790" y="685800"/>
                  </a:lnTo>
                  <a:lnTo>
                    <a:pt x="416473" y="660400"/>
                  </a:lnTo>
                  <a:lnTo>
                    <a:pt x="389166" y="660400"/>
                  </a:lnTo>
                  <a:lnTo>
                    <a:pt x="373974" y="647700"/>
                  </a:lnTo>
                  <a:lnTo>
                    <a:pt x="358807" y="647700"/>
                  </a:lnTo>
                  <a:lnTo>
                    <a:pt x="343583" y="635000"/>
                  </a:lnTo>
                  <a:lnTo>
                    <a:pt x="295476" y="609600"/>
                  </a:lnTo>
                  <a:lnTo>
                    <a:pt x="221359" y="571500"/>
                  </a:lnTo>
                  <a:lnTo>
                    <a:pt x="179038" y="546100"/>
                  </a:lnTo>
                  <a:lnTo>
                    <a:pt x="161271" y="533400"/>
                  </a:lnTo>
                  <a:lnTo>
                    <a:pt x="144301" y="533400"/>
                  </a:lnTo>
                  <a:lnTo>
                    <a:pt x="128105" y="520700"/>
                  </a:lnTo>
                  <a:lnTo>
                    <a:pt x="112661" y="508000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40ED7F9-3A0C-6EE8-1D6E-FF02740C3380}"/>
                  </a:ext>
                </a:extLst>
              </p14:cNvPr>
              <p14:cNvContentPartPr/>
              <p14:nvPr/>
            </p14:nvContentPartPr>
            <p14:xfrm>
              <a:off x="3232017" y="84269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40ED7F9-3A0C-6EE8-1D6E-FF02740C33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14017" y="8246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E9A81C4-F61A-59A5-8C49-7C38526AF9A7}"/>
                  </a:ext>
                </a:extLst>
              </p14:cNvPr>
              <p14:cNvContentPartPr/>
              <p14:nvPr/>
            </p14:nvContentPartPr>
            <p14:xfrm>
              <a:off x="3567177" y="92693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E9A81C4-F61A-59A5-8C49-7C38526AF9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9177" y="9089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B0841C-1A34-1ED3-2834-A2A48A407440}"/>
                  </a:ext>
                </a:extLst>
              </p14:cNvPr>
              <p14:cNvContentPartPr/>
              <p14:nvPr/>
            </p14:nvContentPartPr>
            <p14:xfrm>
              <a:off x="3957417" y="101549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B0841C-1A34-1ED3-2834-A2A48A4074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39417" y="9974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567782B-B4BF-C651-0DB2-86B0D8B12E9F}"/>
                  </a:ext>
                </a:extLst>
              </p14:cNvPr>
              <p14:cNvContentPartPr/>
              <p14:nvPr/>
            </p14:nvContentPartPr>
            <p14:xfrm>
              <a:off x="3728457" y="170993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567782B-B4BF-C651-0DB2-86B0D8B12E9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0817" y="16922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FE978E5-9F0D-2F4F-329B-02EE5260393F}"/>
                  </a:ext>
                </a:extLst>
              </p14:cNvPr>
              <p14:cNvContentPartPr/>
              <p14:nvPr/>
            </p14:nvContentPartPr>
            <p14:xfrm>
              <a:off x="3430377" y="167321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FE978E5-9F0D-2F4F-329B-02EE526039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2737" y="16555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24D7342-8B54-04D1-7820-41A09444E41C}"/>
                  </a:ext>
                </a:extLst>
              </p14:cNvPr>
              <p14:cNvContentPartPr/>
              <p14:nvPr/>
            </p14:nvContentPartPr>
            <p14:xfrm>
              <a:off x="3171177" y="160985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24D7342-8B54-04D1-7820-41A09444E4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53177" y="15918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1744782-0C06-3DA1-EDA3-E4C2EB0343BF}"/>
                  </a:ext>
                </a:extLst>
              </p14:cNvPr>
              <p14:cNvContentPartPr/>
              <p14:nvPr/>
            </p14:nvContentPartPr>
            <p14:xfrm>
              <a:off x="3036177" y="242165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1744782-0C06-3DA1-EDA3-E4C2EB0343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8177" y="24036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8D7B55C-1231-06B3-3768-790E23A27579}"/>
                  </a:ext>
                </a:extLst>
              </p14:cNvPr>
              <p14:cNvContentPartPr/>
              <p14:nvPr/>
            </p14:nvContentPartPr>
            <p14:xfrm>
              <a:off x="3281697" y="2446497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8D7B55C-1231-06B3-3768-790E23A275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64057" y="24288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229047E-AEDF-B060-23E9-F0EFAFD20FFB}"/>
                  </a:ext>
                </a:extLst>
              </p14:cNvPr>
              <p14:cNvContentPartPr/>
              <p14:nvPr/>
            </p14:nvContentPartPr>
            <p14:xfrm>
              <a:off x="3481857" y="2461617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229047E-AEDF-B060-23E9-F0EFAFD20F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64217" y="244397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816351" y="217692"/>
            <a:ext cx="1289050" cy="2573655"/>
            <a:chOff x="2816351" y="217692"/>
            <a:chExt cx="1289050" cy="25736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6351" y="217692"/>
              <a:ext cx="1288732" cy="247504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827129" y="391012"/>
              <a:ext cx="1194435" cy="2400300"/>
            </a:xfrm>
            <a:custGeom>
              <a:avLst/>
              <a:gdLst/>
              <a:ahLst/>
              <a:cxnLst/>
              <a:rect l="l" t="t" r="r" b="b"/>
              <a:pathLst>
                <a:path w="1194435" h="2400300">
                  <a:moveTo>
                    <a:pt x="684954" y="1866900"/>
                  </a:moveTo>
                  <a:lnTo>
                    <a:pt x="666944" y="1866900"/>
                  </a:lnTo>
                  <a:lnTo>
                    <a:pt x="656721" y="1868594"/>
                  </a:lnTo>
                  <a:lnTo>
                    <a:pt x="662468" y="1892300"/>
                  </a:lnTo>
                  <a:lnTo>
                    <a:pt x="672617" y="1930400"/>
                  </a:lnTo>
                  <a:lnTo>
                    <a:pt x="676268" y="1955800"/>
                  </a:lnTo>
                  <a:lnTo>
                    <a:pt x="682790" y="1981200"/>
                  </a:lnTo>
                  <a:lnTo>
                    <a:pt x="686592" y="1993900"/>
                  </a:lnTo>
                  <a:lnTo>
                    <a:pt x="693116" y="2019300"/>
                  </a:lnTo>
                  <a:lnTo>
                    <a:pt x="707795" y="2070100"/>
                  </a:lnTo>
                  <a:lnTo>
                    <a:pt x="713648" y="2095500"/>
                  </a:lnTo>
                  <a:lnTo>
                    <a:pt x="717337" y="2108200"/>
                  </a:lnTo>
                  <a:lnTo>
                    <a:pt x="722778" y="2120900"/>
                  </a:lnTo>
                  <a:lnTo>
                    <a:pt x="739415" y="2197100"/>
                  </a:lnTo>
                  <a:lnTo>
                    <a:pt x="756565" y="2273300"/>
                  </a:lnTo>
                  <a:lnTo>
                    <a:pt x="766759" y="2324100"/>
                  </a:lnTo>
                  <a:lnTo>
                    <a:pt x="772615" y="2349500"/>
                  </a:lnTo>
                  <a:lnTo>
                    <a:pt x="779211" y="2374900"/>
                  </a:lnTo>
                  <a:lnTo>
                    <a:pt x="786103" y="2387600"/>
                  </a:lnTo>
                  <a:lnTo>
                    <a:pt x="792852" y="2400300"/>
                  </a:lnTo>
                  <a:lnTo>
                    <a:pt x="817460" y="2400300"/>
                  </a:lnTo>
                  <a:lnTo>
                    <a:pt x="810837" y="2387600"/>
                  </a:lnTo>
                  <a:lnTo>
                    <a:pt x="804197" y="2362200"/>
                  </a:lnTo>
                  <a:lnTo>
                    <a:pt x="797911" y="2349500"/>
                  </a:lnTo>
                  <a:lnTo>
                    <a:pt x="792347" y="2324100"/>
                  </a:lnTo>
                  <a:lnTo>
                    <a:pt x="782231" y="2273300"/>
                  </a:lnTo>
                  <a:lnTo>
                    <a:pt x="764992" y="2197100"/>
                  </a:lnTo>
                  <a:lnTo>
                    <a:pt x="748162" y="2120900"/>
                  </a:lnTo>
                  <a:lnTo>
                    <a:pt x="742524" y="2095500"/>
                  </a:lnTo>
                  <a:lnTo>
                    <a:pt x="738827" y="2082800"/>
                  </a:lnTo>
                  <a:lnTo>
                    <a:pt x="732679" y="2070100"/>
                  </a:lnTo>
                  <a:lnTo>
                    <a:pt x="718506" y="2019300"/>
                  </a:lnTo>
                  <a:lnTo>
                    <a:pt x="712105" y="1993900"/>
                  </a:lnTo>
                  <a:lnTo>
                    <a:pt x="708291" y="1968500"/>
                  </a:lnTo>
                  <a:lnTo>
                    <a:pt x="701888" y="1943100"/>
                  </a:lnTo>
                  <a:lnTo>
                    <a:pt x="698154" y="1930400"/>
                  </a:lnTo>
                  <a:lnTo>
                    <a:pt x="687992" y="1879600"/>
                  </a:lnTo>
                  <a:lnTo>
                    <a:pt x="684954" y="1866900"/>
                  </a:lnTo>
                  <a:close/>
                </a:path>
                <a:path w="1194435" h="2400300">
                  <a:moveTo>
                    <a:pt x="784640" y="723900"/>
                  </a:moveTo>
                  <a:lnTo>
                    <a:pt x="778523" y="723900"/>
                  </a:lnTo>
                  <a:lnTo>
                    <a:pt x="759857" y="731506"/>
                  </a:lnTo>
                  <a:lnTo>
                    <a:pt x="761668" y="749300"/>
                  </a:lnTo>
                  <a:lnTo>
                    <a:pt x="764513" y="774700"/>
                  </a:lnTo>
                  <a:lnTo>
                    <a:pt x="769852" y="800100"/>
                  </a:lnTo>
                  <a:lnTo>
                    <a:pt x="776899" y="850900"/>
                  </a:lnTo>
                  <a:lnTo>
                    <a:pt x="787038" y="914400"/>
                  </a:lnTo>
                  <a:lnTo>
                    <a:pt x="789362" y="927100"/>
                  </a:lnTo>
                  <a:lnTo>
                    <a:pt x="795945" y="965200"/>
                  </a:lnTo>
                  <a:lnTo>
                    <a:pt x="803725" y="1028700"/>
                  </a:lnTo>
                  <a:lnTo>
                    <a:pt x="805557" y="1041400"/>
                  </a:lnTo>
                  <a:lnTo>
                    <a:pt x="814823" y="1104900"/>
                  </a:lnTo>
                  <a:lnTo>
                    <a:pt x="821907" y="1155700"/>
                  </a:lnTo>
                  <a:lnTo>
                    <a:pt x="824679" y="1168400"/>
                  </a:lnTo>
                  <a:lnTo>
                    <a:pt x="828800" y="1193800"/>
                  </a:lnTo>
                  <a:lnTo>
                    <a:pt x="832079" y="1219200"/>
                  </a:lnTo>
                  <a:lnTo>
                    <a:pt x="843686" y="1295400"/>
                  </a:lnTo>
                  <a:lnTo>
                    <a:pt x="846529" y="1308100"/>
                  </a:lnTo>
                  <a:lnTo>
                    <a:pt x="850633" y="1333500"/>
                  </a:lnTo>
                  <a:lnTo>
                    <a:pt x="852900" y="1358900"/>
                  </a:lnTo>
                  <a:lnTo>
                    <a:pt x="857563" y="1384300"/>
                  </a:lnTo>
                  <a:lnTo>
                    <a:pt x="860294" y="1409700"/>
                  </a:lnTo>
                  <a:lnTo>
                    <a:pt x="864616" y="1435100"/>
                  </a:lnTo>
                  <a:lnTo>
                    <a:pt x="867939" y="1447800"/>
                  </a:lnTo>
                  <a:lnTo>
                    <a:pt x="875271" y="1485900"/>
                  </a:lnTo>
                  <a:lnTo>
                    <a:pt x="887911" y="1549400"/>
                  </a:lnTo>
                  <a:lnTo>
                    <a:pt x="891165" y="1562100"/>
                  </a:lnTo>
                  <a:lnTo>
                    <a:pt x="895684" y="1587500"/>
                  </a:lnTo>
                  <a:lnTo>
                    <a:pt x="898919" y="1600200"/>
                  </a:lnTo>
                  <a:lnTo>
                    <a:pt x="903993" y="1625600"/>
                  </a:lnTo>
                  <a:lnTo>
                    <a:pt x="912907" y="1676400"/>
                  </a:lnTo>
                  <a:lnTo>
                    <a:pt x="916692" y="1689100"/>
                  </a:lnTo>
                  <a:lnTo>
                    <a:pt x="921705" y="1714500"/>
                  </a:lnTo>
                  <a:lnTo>
                    <a:pt x="925428" y="1739900"/>
                  </a:lnTo>
                  <a:lnTo>
                    <a:pt x="940694" y="1816100"/>
                  </a:lnTo>
                  <a:lnTo>
                    <a:pt x="943874" y="1841500"/>
                  </a:lnTo>
                  <a:lnTo>
                    <a:pt x="949492" y="1866900"/>
                  </a:lnTo>
                  <a:lnTo>
                    <a:pt x="953902" y="1879600"/>
                  </a:lnTo>
                  <a:lnTo>
                    <a:pt x="959363" y="1905000"/>
                  </a:lnTo>
                  <a:lnTo>
                    <a:pt x="969559" y="1955800"/>
                  </a:lnTo>
                  <a:lnTo>
                    <a:pt x="973222" y="1968500"/>
                  </a:lnTo>
                  <a:lnTo>
                    <a:pt x="978849" y="1993900"/>
                  </a:lnTo>
                  <a:lnTo>
                    <a:pt x="982573" y="2019300"/>
                  </a:lnTo>
                  <a:lnTo>
                    <a:pt x="997538" y="2082800"/>
                  </a:lnTo>
                  <a:lnTo>
                    <a:pt x="1015006" y="2146300"/>
                  </a:lnTo>
                  <a:lnTo>
                    <a:pt x="1023393" y="2197100"/>
                  </a:lnTo>
                  <a:lnTo>
                    <a:pt x="1031783" y="2222500"/>
                  </a:lnTo>
                  <a:lnTo>
                    <a:pt x="1035145" y="2235200"/>
                  </a:lnTo>
                  <a:lnTo>
                    <a:pt x="1049643" y="2286000"/>
                  </a:lnTo>
                  <a:lnTo>
                    <a:pt x="1057262" y="2324100"/>
                  </a:lnTo>
                  <a:lnTo>
                    <a:pt x="1061392" y="2311400"/>
                  </a:lnTo>
                  <a:lnTo>
                    <a:pt x="1082461" y="2311400"/>
                  </a:lnTo>
                  <a:lnTo>
                    <a:pt x="1074708" y="2286000"/>
                  </a:lnTo>
                  <a:lnTo>
                    <a:pt x="1060354" y="2235200"/>
                  </a:lnTo>
                  <a:lnTo>
                    <a:pt x="1057254" y="2222500"/>
                  </a:lnTo>
                  <a:lnTo>
                    <a:pt x="1049026" y="2184400"/>
                  </a:lnTo>
                  <a:lnTo>
                    <a:pt x="1040564" y="2146300"/>
                  </a:lnTo>
                  <a:lnTo>
                    <a:pt x="1026219" y="2082800"/>
                  </a:lnTo>
                  <a:lnTo>
                    <a:pt x="1008141" y="2006600"/>
                  </a:lnTo>
                  <a:lnTo>
                    <a:pt x="1004479" y="1993900"/>
                  </a:lnTo>
                  <a:lnTo>
                    <a:pt x="998796" y="1968500"/>
                  </a:lnTo>
                  <a:lnTo>
                    <a:pt x="995074" y="1955800"/>
                  </a:lnTo>
                  <a:lnTo>
                    <a:pt x="984959" y="1905000"/>
                  </a:lnTo>
                  <a:lnTo>
                    <a:pt x="979341" y="1879600"/>
                  </a:lnTo>
                  <a:lnTo>
                    <a:pt x="975212" y="1866900"/>
                  </a:lnTo>
                  <a:lnTo>
                    <a:pt x="969751" y="1828800"/>
                  </a:lnTo>
                  <a:lnTo>
                    <a:pt x="966468" y="1816100"/>
                  </a:lnTo>
                  <a:lnTo>
                    <a:pt x="953918" y="1816100"/>
                  </a:lnTo>
                  <a:lnTo>
                    <a:pt x="965705" y="1811700"/>
                  </a:lnTo>
                  <a:lnTo>
                    <a:pt x="962059" y="1790700"/>
                  </a:lnTo>
                  <a:lnTo>
                    <a:pt x="946782" y="1790700"/>
                  </a:lnTo>
                  <a:lnTo>
                    <a:pt x="961119" y="1785281"/>
                  </a:lnTo>
                  <a:lnTo>
                    <a:pt x="951036" y="1727200"/>
                  </a:lnTo>
                  <a:lnTo>
                    <a:pt x="947375" y="1714500"/>
                  </a:lnTo>
                  <a:lnTo>
                    <a:pt x="942232" y="1689100"/>
                  </a:lnTo>
                  <a:lnTo>
                    <a:pt x="938631" y="1676400"/>
                  </a:lnTo>
                  <a:lnTo>
                    <a:pt x="929773" y="1625600"/>
                  </a:lnTo>
                  <a:lnTo>
                    <a:pt x="924692" y="1600200"/>
                  </a:lnTo>
                  <a:lnTo>
                    <a:pt x="921465" y="1574800"/>
                  </a:lnTo>
                  <a:lnTo>
                    <a:pt x="916750" y="1549400"/>
                  </a:lnTo>
                  <a:lnTo>
                    <a:pt x="913542" y="1536700"/>
                  </a:lnTo>
                  <a:lnTo>
                    <a:pt x="901025" y="1485900"/>
                  </a:lnTo>
                  <a:lnTo>
                    <a:pt x="893585" y="1435100"/>
                  </a:lnTo>
                  <a:lnTo>
                    <a:pt x="890446" y="1422400"/>
                  </a:lnTo>
                  <a:lnTo>
                    <a:pt x="886227" y="1397000"/>
                  </a:lnTo>
                  <a:lnTo>
                    <a:pt x="883419" y="1384300"/>
                  </a:lnTo>
                  <a:lnTo>
                    <a:pt x="878850" y="1346200"/>
                  </a:lnTo>
                  <a:lnTo>
                    <a:pt x="876501" y="1333500"/>
                  </a:lnTo>
                  <a:lnTo>
                    <a:pt x="872296" y="1308100"/>
                  </a:lnTo>
                  <a:lnTo>
                    <a:pt x="869600" y="1295400"/>
                  </a:lnTo>
                  <a:lnTo>
                    <a:pt x="857896" y="1206500"/>
                  </a:lnTo>
                  <a:lnTo>
                    <a:pt x="854711" y="1193800"/>
                  </a:lnTo>
                  <a:lnTo>
                    <a:pt x="850524" y="1168400"/>
                  </a:lnTo>
                  <a:lnTo>
                    <a:pt x="847756" y="1143000"/>
                  </a:lnTo>
                  <a:lnTo>
                    <a:pt x="840762" y="1104900"/>
                  </a:lnTo>
                  <a:lnTo>
                    <a:pt x="831562" y="1041400"/>
                  </a:lnTo>
                  <a:lnTo>
                    <a:pt x="829701" y="1016000"/>
                  </a:lnTo>
                  <a:lnTo>
                    <a:pt x="821787" y="965200"/>
                  </a:lnTo>
                  <a:lnTo>
                    <a:pt x="815215" y="927100"/>
                  </a:lnTo>
                  <a:lnTo>
                    <a:pt x="812923" y="914400"/>
                  </a:lnTo>
                  <a:lnTo>
                    <a:pt x="802750" y="838200"/>
                  </a:lnTo>
                  <a:lnTo>
                    <a:pt x="795718" y="800100"/>
                  </a:lnTo>
                  <a:lnTo>
                    <a:pt x="793409" y="787400"/>
                  </a:lnTo>
                  <a:lnTo>
                    <a:pt x="784640" y="723900"/>
                  </a:lnTo>
                  <a:close/>
                </a:path>
                <a:path w="1194435" h="2400300">
                  <a:moveTo>
                    <a:pt x="652839" y="1843490"/>
                  </a:moveTo>
                  <a:lnTo>
                    <a:pt x="588393" y="1854200"/>
                  </a:lnTo>
                  <a:lnTo>
                    <a:pt x="381383" y="1854200"/>
                  </a:lnTo>
                  <a:lnTo>
                    <a:pt x="382070" y="1866900"/>
                  </a:lnTo>
                  <a:lnTo>
                    <a:pt x="382645" y="1866900"/>
                  </a:lnTo>
                  <a:lnTo>
                    <a:pt x="383104" y="1879600"/>
                  </a:lnTo>
                  <a:lnTo>
                    <a:pt x="590348" y="1879600"/>
                  </a:lnTo>
                  <a:lnTo>
                    <a:pt x="656721" y="1868594"/>
                  </a:lnTo>
                  <a:lnTo>
                    <a:pt x="656310" y="1866900"/>
                  </a:lnTo>
                  <a:lnTo>
                    <a:pt x="652839" y="1843490"/>
                  </a:lnTo>
                  <a:close/>
                </a:path>
                <a:path w="1194435" h="2400300">
                  <a:moveTo>
                    <a:pt x="678298" y="1841500"/>
                  </a:moveTo>
                  <a:lnTo>
                    <a:pt x="664819" y="1841500"/>
                  </a:lnTo>
                  <a:lnTo>
                    <a:pt x="652839" y="1843490"/>
                  </a:lnTo>
                  <a:lnTo>
                    <a:pt x="656310" y="1866900"/>
                  </a:lnTo>
                  <a:lnTo>
                    <a:pt x="656721" y="1868594"/>
                  </a:lnTo>
                  <a:lnTo>
                    <a:pt x="666944" y="1866900"/>
                  </a:lnTo>
                  <a:lnTo>
                    <a:pt x="684954" y="1866900"/>
                  </a:lnTo>
                  <a:lnTo>
                    <a:pt x="681916" y="1854200"/>
                  </a:lnTo>
                  <a:lnTo>
                    <a:pt x="678298" y="1841500"/>
                  </a:lnTo>
                  <a:close/>
                </a:path>
                <a:path w="1194435" h="2400300">
                  <a:moveTo>
                    <a:pt x="825458" y="1841500"/>
                  </a:moveTo>
                  <a:lnTo>
                    <a:pt x="678298" y="1841500"/>
                  </a:lnTo>
                  <a:lnTo>
                    <a:pt x="681916" y="1854200"/>
                  </a:lnTo>
                  <a:lnTo>
                    <a:pt x="684954" y="1866900"/>
                  </a:lnTo>
                  <a:lnTo>
                    <a:pt x="736870" y="1866900"/>
                  </a:lnTo>
                  <a:lnTo>
                    <a:pt x="792239" y="1854200"/>
                  </a:lnTo>
                  <a:lnTo>
                    <a:pt x="825458" y="1841500"/>
                  </a:lnTo>
                  <a:close/>
                </a:path>
                <a:path w="1194435" h="2400300">
                  <a:moveTo>
                    <a:pt x="280188" y="76200"/>
                  </a:moveTo>
                  <a:lnTo>
                    <a:pt x="253339" y="76200"/>
                  </a:lnTo>
                  <a:lnTo>
                    <a:pt x="256383" y="88900"/>
                  </a:lnTo>
                  <a:lnTo>
                    <a:pt x="269901" y="152400"/>
                  </a:lnTo>
                  <a:lnTo>
                    <a:pt x="273063" y="165100"/>
                  </a:lnTo>
                  <a:lnTo>
                    <a:pt x="287553" y="228600"/>
                  </a:lnTo>
                  <a:lnTo>
                    <a:pt x="290742" y="241300"/>
                  </a:lnTo>
                  <a:lnTo>
                    <a:pt x="295826" y="254000"/>
                  </a:lnTo>
                  <a:lnTo>
                    <a:pt x="299600" y="279400"/>
                  </a:lnTo>
                  <a:lnTo>
                    <a:pt x="314375" y="342900"/>
                  </a:lnTo>
                  <a:lnTo>
                    <a:pt x="320042" y="368300"/>
                  </a:lnTo>
                  <a:lnTo>
                    <a:pt x="323519" y="381000"/>
                  </a:lnTo>
                  <a:lnTo>
                    <a:pt x="327150" y="406400"/>
                  </a:lnTo>
                  <a:lnTo>
                    <a:pt x="330630" y="419100"/>
                  </a:lnTo>
                  <a:lnTo>
                    <a:pt x="335499" y="444500"/>
                  </a:lnTo>
                  <a:lnTo>
                    <a:pt x="339892" y="469900"/>
                  </a:lnTo>
                  <a:lnTo>
                    <a:pt x="344020" y="495300"/>
                  </a:lnTo>
                  <a:lnTo>
                    <a:pt x="348093" y="508000"/>
                  </a:lnTo>
                  <a:lnTo>
                    <a:pt x="358409" y="571500"/>
                  </a:lnTo>
                  <a:lnTo>
                    <a:pt x="360202" y="584200"/>
                  </a:lnTo>
                  <a:lnTo>
                    <a:pt x="363992" y="596900"/>
                  </a:lnTo>
                  <a:lnTo>
                    <a:pt x="368493" y="609600"/>
                  </a:lnTo>
                  <a:lnTo>
                    <a:pt x="373312" y="635000"/>
                  </a:lnTo>
                  <a:lnTo>
                    <a:pt x="378058" y="647700"/>
                  </a:lnTo>
                  <a:lnTo>
                    <a:pt x="380781" y="660400"/>
                  </a:lnTo>
                  <a:lnTo>
                    <a:pt x="402092" y="762000"/>
                  </a:lnTo>
                  <a:lnTo>
                    <a:pt x="405335" y="774700"/>
                  </a:lnTo>
                  <a:lnTo>
                    <a:pt x="410378" y="800100"/>
                  </a:lnTo>
                  <a:lnTo>
                    <a:pt x="414070" y="812800"/>
                  </a:lnTo>
                  <a:lnTo>
                    <a:pt x="419704" y="838200"/>
                  </a:lnTo>
                  <a:lnTo>
                    <a:pt x="428931" y="889000"/>
                  </a:lnTo>
                  <a:lnTo>
                    <a:pt x="432690" y="901700"/>
                  </a:lnTo>
                  <a:lnTo>
                    <a:pt x="438335" y="927100"/>
                  </a:lnTo>
                  <a:lnTo>
                    <a:pt x="442729" y="939800"/>
                  </a:lnTo>
                  <a:lnTo>
                    <a:pt x="447279" y="965200"/>
                  </a:lnTo>
                  <a:lnTo>
                    <a:pt x="451271" y="977900"/>
                  </a:lnTo>
                  <a:lnTo>
                    <a:pt x="455094" y="1003300"/>
                  </a:lnTo>
                  <a:lnTo>
                    <a:pt x="459140" y="1016000"/>
                  </a:lnTo>
                  <a:lnTo>
                    <a:pt x="463508" y="1028700"/>
                  </a:lnTo>
                  <a:lnTo>
                    <a:pt x="469894" y="1054100"/>
                  </a:lnTo>
                  <a:lnTo>
                    <a:pt x="474101" y="1079500"/>
                  </a:lnTo>
                  <a:lnTo>
                    <a:pt x="480581" y="1104900"/>
                  </a:lnTo>
                  <a:lnTo>
                    <a:pt x="491307" y="1143000"/>
                  </a:lnTo>
                  <a:lnTo>
                    <a:pt x="495458" y="1155700"/>
                  </a:lnTo>
                  <a:lnTo>
                    <a:pt x="501326" y="1181100"/>
                  </a:lnTo>
                  <a:lnTo>
                    <a:pt x="505058" y="1193800"/>
                  </a:lnTo>
                  <a:lnTo>
                    <a:pt x="511064" y="1231900"/>
                  </a:lnTo>
                  <a:lnTo>
                    <a:pt x="524480" y="1295400"/>
                  </a:lnTo>
                  <a:lnTo>
                    <a:pt x="530129" y="1333500"/>
                  </a:lnTo>
                  <a:lnTo>
                    <a:pt x="533833" y="1346200"/>
                  </a:lnTo>
                  <a:lnTo>
                    <a:pt x="540299" y="1384300"/>
                  </a:lnTo>
                  <a:lnTo>
                    <a:pt x="544916" y="1409700"/>
                  </a:lnTo>
                  <a:lnTo>
                    <a:pt x="551550" y="1435100"/>
                  </a:lnTo>
                  <a:lnTo>
                    <a:pt x="555743" y="1447800"/>
                  </a:lnTo>
                  <a:lnTo>
                    <a:pt x="562231" y="1485900"/>
                  </a:lnTo>
                  <a:lnTo>
                    <a:pt x="566486" y="1498600"/>
                  </a:lnTo>
                  <a:lnTo>
                    <a:pt x="584648" y="1562100"/>
                  </a:lnTo>
                  <a:lnTo>
                    <a:pt x="588744" y="1574800"/>
                  </a:lnTo>
                  <a:lnTo>
                    <a:pt x="595287" y="1600200"/>
                  </a:lnTo>
                  <a:lnTo>
                    <a:pt x="600017" y="1612900"/>
                  </a:lnTo>
                  <a:lnTo>
                    <a:pt x="606902" y="1638300"/>
                  </a:lnTo>
                  <a:lnTo>
                    <a:pt x="617607" y="1676400"/>
                  </a:lnTo>
                  <a:lnTo>
                    <a:pt x="621254" y="1689100"/>
                  </a:lnTo>
                  <a:lnTo>
                    <a:pt x="626756" y="1714500"/>
                  </a:lnTo>
                  <a:lnTo>
                    <a:pt x="630383" y="1727200"/>
                  </a:lnTo>
                  <a:lnTo>
                    <a:pt x="634080" y="1739900"/>
                  </a:lnTo>
                  <a:lnTo>
                    <a:pt x="637546" y="1765300"/>
                  </a:lnTo>
                  <a:lnTo>
                    <a:pt x="640889" y="1778000"/>
                  </a:lnTo>
                  <a:lnTo>
                    <a:pt x="647454" y="1816100"/>
                  </a:lnTo>
                  <a:lnTo>
                    <a:pt x="652543" y="1841500"/>
                  </a:lnTo>
                  <a:lnTo>
                    <a:pt x="652839" y="1843490"/>
                  </a:lnTo>
                  <a:lnTo>
                    <a:pt x="664819" y="1841500"/>
                  </a:lnTo>
                  <a:lnTo>
                    <a:pt x="678298" y="1841500"/>
                  </a:lnTo>
                  <a:lnTo>
                    <a:pt x="673232" y="1816100"/>
                  </a:lnTo>
                  <a:lnTo>
                    <a:pt x="670006" y="1790700"/>
                  </a:lnTo>
                  <a:lnTo>
                    <a:pt x="666674" y="1778000"/>
                  </a:lnTo>
                  <a:lnTo>
                    <a:pt x="663295" y="1752600"/>
                  </a:lnTo>
                  <a:lnTo>
                    <a:pt x="659748" y="1739900"/>
                  </a:lnTo>
                  <a:lnTo>
                    <a:pt x="655913" y="1714500"/>
                  </a:lnTo>
                  <a:lnTo>
                    <a:pt x="652153" y="1701800"/>
                  </a:lnTo>
                  <a:lnTo>
                    <a:pt x="646577" y="1676400"/>
                  </a:lnTo>
                  <a:lnTo>
                    <a:pt x="642839" y="1663700"/>
                  </a:lnTo>
                  <a:lnTo>
                    <a:pt x="632079" y="1625600"/>
                  </a:lnTo>
                  <a:lnTo>
                    <a:pt x="625115" y="1600200"/>
                  </a:lnTo>
                  <a:lnTo>
                    <a:pt x="620613" y="1587500"/>
                  </a:lnTo>
                  <a:lnTo>
                    <a:pt x="614000" y="1562100"/>
                  </a:lnTo>
                  <a:lnTo>
                    <a:pt x="609787" y="1549400"/>
                  </a:lnTo>
                  <a:lnTo>
                    <a:pt x="591713" y="1485900"/>
                  </a:lnTo>
                  <a:lnTo>
                    <a:pt x="587658" y="1473200"/>
                  </a:lnTo>
                  <a:lnTo>
                    <a:pt x="581221" y="1447800"/>
                  </a:lnTo>
                  <a:lnTo>
                    <a:pt x="577104" y="1422400"/>
                  </a:lnTo>
                  <a:lnTo>
                    <a:pt x="570583" y="1397000"/>
                  </a:lnTo>
                  <a:lnTo>
                    <a:pt x="565969" y="1371600"/>
                  </a:lnTo>
                  <a:lnTo>
                    <a:pt x="559509" y="1346200"/>
                  </a:lnTo>
                  <a:lnTo>
                    <a:pt x="555826" y="1320800"/>
                  </a:lnTo>
                  <a:lnTo>
                    <a:pt x="550166" y="1295400"/>
                  </a:lnTo>
                  <a:lnTo>
                    <a:pt x="536809" y="1231900"/>
                  </a:lnTo>
                  <a:lnTo>
                    <a:pt x="530814" y="1193800"/>
                  </a:lnTo>
                  <a:lnTo>
                    <a:pt x="526929" y="1181100"/>
                  </a:lnTo>
                  <a:lnTo>
                    <a:pt x="520795" y="1143000"/>
                  </a:lnTo>
                  <a:lnTo>
                    <a:pt x="516638" y="1130300"/>
                  </a:lnTo>
                  <a:lnTo>
                    <a:pt x="505898" y="1092200"/>
                  </a:lnTo>
                  <a:lnTo>
                    <a:pt x="499452" y="1066800"/>
                  </a:lnTo>
                  <a:lnTo>
                    <a:pt x="495350" y="1054100"/>
                  </a:lnTo>
                  <a:lnTo>
                    <a:pt x="488812" y="1028700"/>
                  </a:lnTo>
                  <a:lnTo>
                    <a:pt x="484640" y="1016000"/>
                  </a:lnTo>
                  <a:lnTo>
                    <a:pt x="480712" y="990600"/>
                  </a:lnTo>
                  <a:lnTo>
                    <a:pt x="476879" y="977900"/>
                  </a:lnTo>
                  <a:lnTo>
                    <a:pt x="472720" y="952500"/>
                  </a:lnTo>
                  <a:lnTo>
                    <a:pt x="467815" y="939800"/>
                  </a:lnTo>
                  <a:lnTo>
                    <a:pt x="463899" y="927100"/>
                  </a:lnTo>
                  <a:lnTo>
                    <a:pt x="458236" y="901700"/>
                  </a:lnTo>
                  <a:lnTo>
                    <a:pt x="454609" y="876300"/>
                  </a:lnTo>
                  <a:lnTo>
                    <a:pt x="445371" y="838200"/>
                  </a:lnTo>
                  <a:lnTo>
                    <a:pt x="439695" y="812800"/>
                  </a:lnTo>
                  <a:lnTo>
                    <a:pt x="436001" y="787400"/>
                  </a:lnTo>
                  <a:lnTo>
                    <a:pt x="430889" y="762000"/>
                  </a:lnTo>
                  <a:lnTo>
                    <a:pt x="427669" y="749300"/>
                  </a:lnTo>
                  <a:lnTo>
                    <a:pt x="406281" y="660400"/>
                  </a:lnTo>
                  <a:lnTo>
                    <a:pt x="403466" y="647700"/>
                  </a:lnTo>
                  <a:lnTo>
                    <a:pt x="398647" y="622300"/>
                  </a:lnTo>
                  <a:lnTo>
                    <a:pt x="393890" y="609600"/>
                  </a:lnTo>
                  <a:lnTo>
                    <a:pt x="389557" y="596900"/>
                  </a:lnTo>
                  <a:lnTo>
                    <a:pt x="386008" y="571500"/>
                  </a:lnTo>
                  <a:lnTo>
                    <a:pt x="384108" y="558800"/>
                  </a:lnTo>
                  <a:lnTo>
                    <a:pt x="373882" y="508000"/>
                  </a:lnTo>
                  <a:lnTo>
                    <a:pt x="369834" y="482600"/>
                  </a:lnTo>
                  <a:lnTo>
                    <a:pt x="365690" y="457200"/>
                  </a:lnTo>
                  <a:lnTo>
                    <a:pt x="361237" y="431800"/>
                  </a:lnTo>
                  <a:lnTo>
                    <a:pt x="356262" y="406400"/>
                  </a:lnTo>
                  <a:lnTo>
                    <a:pt x="352713" y="393700"/>
                  </a:lnTo>
                  <a:lnTo>
                    <a:pt x="349101" y="381000"/>
                  </a:lnTo>
                  <a:lnTo>
                    <a:pt x="345721" y="368300"/>
                  </a:lnTo>
                  <a:lnTo>
                    <a:pt x="339975" y="330200"/>
                  </a:lnTo>
                  <a:lnTo>
                    <a:pt x="324976" y="266700"/>
                  </a:lnTo>
                  <a:lnTo>
                    <a:pt x="321364" y="254000"/>
                  </a:lnTo>
                  <a:lnTo>
                    <a:pt x="316293" y="228600"/>
                  </a:lnTo>
                  <a:lnTo>
                    <a:pt x="313019" y="215900"/>
                  </a:lnTo>
                  <a:lnTo>
                    <a:pt x="298658" y="152400"/>
                  </a:lnTo>
                  <a:lnTo>
                    <a:pt x="295358" y="139700"/>
                  </a:lnTo>
                  <a:lnTo>
                    <a:pt x="281872" y="88900"/>
                  </a:lnTo>
                  <a:lnTo>
                    <a:pt x="280188" y="76200"/>
                  </a:lnTo>
                  <a:close/>
                </a:path>
                <a:path w="1194435" h="2400300">
                  <a:moveTo>
                    <a:pt x="877481" y="1828800"/>
                  </a:moveTo>
                  <a:lnTo>
                    <a:pt x="733146" y="1828800"/>
                  </a:lnTo>
                  <a:lnTo>
                    <a:pt x="713767" y="1841500"/>
                  </a:lnTo>
                  <a:lnTo>
                    <a:pt x="846211" y="1841500"/>
                  </a:lnTo>
                  <a:lnTo>
                    <a:pt x="877481" y="1828800"/>
                  </a:lnTo>
                  <a:close/>
                </a:path>
                <a:path w="1194435" h="2400300">
                  <a:moveTo>
                    <a:pt x="928771" y="1816100"/>
                  </a:moveTo>
                  <a:lnTo>
                    <a:pt x="819971" y="1816100"/>
                  </a:lnTo>
                  <a:lnTo>
                    <a:pt x="787410" y="1828800"/>
                  </a:lnTo>
                  <a:lnTo>
                    <a:pt x="897957" y="1828800"/>
                  </a:lnTo>
                  <a:lnTo>
                    <a:pt x="928771" y="1816100"/>
                  </a:lnTo>
                  <a:close/>
                </a:path>
                <a:path w="1194435" h="2400300">
                  <a:moveTo>
                    <a:pt x="935605" y="1790700"/>
                  </a:moveTo>
                  <a:lnTo>
                    <a:pt x="921844" y="1790700"/>
                  </a:lnTo>
                  <a:lnTo>
                    <a:pt x="891264" y="1803400"/>
                  </a:lnTo>
                  <a:lnTo>
                    <a:pt x="872041" y="1803400"/>
                  </a:lnTo>
                  <a:lnTo>
                    <a:pt x="840070" y="1816100"/>
                  </a:lnTo>
                  <a:lnTo>
                    <a:pt x="940694" y="1816100"/>
                  </a:lnTo>
                  <a:lnTo>
                    <a:pt x="935605" y="1790700"/>
                  </a:lnTo>
                  <a:close/>
                </a:path>
                <a:path w="1194435" h="2400300">
                  <a:moveTo>
                    <a:pt x="965705" y="1811700"/>
                  </a:moveTo>
                  <a:lnTo>
                    <a:pt x="953918" y="1816100"/>
                  </a:lnTo>
                  <a:lnTo>
                    <a:pt x="966468" y="1816100"/>
                  </a:lnTo>
                  <a:lnTo>
                    <a:pt x="965705" y="1811700"/>
                  </a:lnTo>
                  <a:close/>
                </a:path>
                <a:path w="1194435" h="2400300">
                  <a:moveTo>
                    <a:pt x="1193820" y="1714500"/>
                  </a:moveTo>
                  <a:lnTo>
                    <a:pt x="1183135" y="1714500"/>
                  </a:lnTo>
                  <a:lnTo>
                    <a:pt x="1152984" y="1727200"/>
                  </a:lnTo>
                  <a:lnTo>
                    <a:pt x="1082387" y="1752600"/>
                  </a:lnTo>
                  <a:lnTo>
                    <a:pt x="1053586" y="1752600"/>
                  </a:lnTo>
                  <a:lnTo>
                    <a:pt x="1034237" y="1765300"/>
                  </a:lnTo>
                  <a:lnTo>
                    <a:pt x="1002366" y="1765300"/>
                  </a:lnTo>
                  <a:lnTo>
                    <a:pt x="980386" y="1778000"/>
                  </a:lnTo>
                  <a:lnTo>
                    <a:pt x="961119" y="1785281"/>
                  </a:lnTo>
                  <a:lnTo>
                    <a:pt x="965705" y="1811700"/>
                  </a:lnTo>
                  <a:lnTo>
                    <a:pt x="987940" y="1803400"/>
                  </a:lnTo>
                  <a:lnTo>
                    <a:pt x="1009582" y="1790700"/>
                  </a:lnTo>
                  <a:lnTo>
                    <a:pt x="1041876" y="1790700"/>
                  </a:lnTo>
                  <a:lnTo>
                    <a:pt x="1061532" y="1778000"/>
                  </a:lnTo>
                  <a:lnTo>
                    <a:pt x="1090201" y="1778000"/>
                  </a:lnTo>
                  <a:lnTo>
                    <a:pt x="1161550" y="1752600"/>
                  </a:lnTo>
                  <a:lnTo>
                    <a:pt x="1192441" y="1739900"/>
                  </a:lnTo>
                  <a:lnTo>
                    <a:pt x="1192766" y="1727200"/>
                  </a:lnTo>
                  <a:lnTo>
                    <a:pt x="1193820" y="1714500"/>
                  </a:lnTo>
                  <a:close/>
                </a:path>
                <a:path w="1194435" h="2400300">
                  <a:moveTo>
                    <a:pt x="961119" y="1785281"/>
                  </a:moveTo>
                  <a:lnTo>
                    <a:pt x="946782" y="1790700"/>
                  </a:lnTo>
                  <a:lnTo>
                    <a:pt x="962059" y="1790700"/>
                  </a:lnTo>
                  <a:lnTo>
                    <a:pt x="961119" y="1785281"/>
                  </a:lnTo>
                  <a:close/>
                </a:path>
                <a:path w="1194435" h="2400300">
                  <a:moveTo>
                    <a:pt x="283919" y="812800"/>
                  </a:moveTo>
                  <a:lnTo>
                    <a:pt x="3734" y="812800"/>
                  </a:lnTo>
                  <a:lnTo>
                    <a:pt x="5503" y="825500"/>
                  </a:lnTo>
                  <a:lnTo>
                    <a:pt x="252049" y="825500"/>
                  </a:lnTo>
                  <a:lnTo>
                    <a:pt x="283919" y="812800"/>
                  </a:lnTo>
                  <a:close/>
                </a:path>
                <a:path w="1194435" h="2400300">
                  <a:moveTo>
                    <a:pt x="409154" y="800100"/>
                  </a:moveTo>
                  <a:lnTo>
                    <a:pt x="0" y="800100"/>
                  </a:lnTo>
                  <a:lnTo>
                    <a:pt x="1897" y="812800"/>
                  </a:lnTo>
                  <a:lnTo>
                    <a:pt x="390083" y="812800"/>
                  </a:lnTo>
                  <a:lnTo>
                    <a:pt x="409154" y="800100"/>
                  </a:lnTo>
                  <a:close/>
                </a:path>
                <a:path w="1194435" h="2400300">
                  <a:moveTo>
                    <a:pt x="405335" y="774700"/>
                  </a:moveTo>
                  <a:lnTo>
                    <a:pt x="404912" y="774700"/>
                  </a:lnTo>
                  <a:lnTo>
                    <a:pt x="386414" y="787400"/>
                  </a:lnTo>
                  <a:lnTo>
                    <a:pt x="282263" y="787400"/>
                  </a:lnTo>
                  <a:lnTo>
                    <a:pt x="250200" y="800100"/>
                  </a:lnTo>
                  <a:lnTo>
                    <a:pt x="410378" y="800100"/>
                  </a:lnTo>
                  <a:lnTo>
                    <a:pt x="405335" y="774700"/>
                  </a:lnTo>
                  <a:close/>
                </a:path>
                <a:path w="1194435" h="2400300">
                  <a:moveTo>
                    <a:pt x="756250" y="704891"/>
                  </a:moveTo>
                  <a:lnTo>
                    <a:pt x="740431" y="711200"/>
                  </a:lnTo>
                  <a:lnTo>
                    <a:pt x="663709" y="723900"/>
                  </a:lnTo>
                  <a:lnTo>
                    <a:pt x="630925" y="736600"/>
                  </a:lnTo>
                  <a:lnTo>
                    <a:pt x="608597" y="736600"/>
                  </a:lnTo>
                  <a:lnTo>
                    <a:pt x="573208" y="749300"/>
                  </a:lnTo>
                  <a:lnTo>
                    <a:pt x="491271" y="762000"/>
                  </a:lnTo>
                  <a:lnTo>
                    <a:pt x="458509" y="774700"/>
                  </a:lnTo>
                  <a:lnTo>
                    <a:pt x="433445" y="774700"/>
                  </a:lnTo>
                  <a:lnTo>
                    <a:pt x="436001" y="787400"/>
                  </a:lnTo>
                  <a:lnTo>
                    <a:pt x="437848" y="800100"/>
                  </a:lnTo>
                  <a:lnTo>
                    <a:pt x="463113" y="800100"/>
                  </a:lnTo>
                  <a:lnTo>
                    <a:pt x="496131" y="787400"/>
                  </a:lnTo>
                  <a:lnTo>
                    <a:pt x="578528" y="774700"/>
                  </a:lnTo>
                  <a:lnTo>
                    <a:pt x="613765" y="762000"/>
                  </a:lnTo>
                  <a:lnTo>
                    <a:pt x="636905" y="762000"/>
                  </a:lnTo>
                  <a:lnTo>
                    <a:pt x="669902" y="749300"/>
                  </a:lnTo>
                  <a:lnTo>
                    <a:pt x="747358" y="736600"/>
                  </a:lnTo>
                  <a:lnTo>
                    <a:pt x="759857" y="731506"/>
                  </a:lnTo>
                  <a:lnTo>
                    <a:pt x="759083" y="723900"/>
                  </a:lnTo>
                  <a:lnTo>
                    <a:pt x="756833" y="711200"/>
                  </a:lnTo>
                  <a:lnTo>
                    <a:pt x="756250" y="704891"/>
                  </a:lnTo>
                  <a:close/>
                </a:path>
                <a:path w="1194435" h="2400300">
                  <a:moveTo>
                    <a:pt x="781713" y="698500"/>
                  </a:moveTo>
                  <a:lnTo>
                    <a:pt x="772275" y="698500"/>
                  </a:lnTo>
                  <a:lnTo>
                    <a:pt x="756250" y="704891"/>
                  </a:lnTo>
                  <a:lnTo>
                    <a:pt x="756833" y="711200"/>
                  </a:lnTo>
                  <a:lnTo>
                    <a:pt x="759083" y="723900"/>
                  </a:lnTo>
                  <a:lnTo>
                    <a:pt x="759857" y="731506"/>
                  </a:lnTo>
                  <a:lnTo>
                    <a:pt x="778523" y="723900"/>
                  </a:lnTo>
                  <a:lnTo>
                    <a:pt x="784640" y="723900"/>
                  </a:lnTo>
                  <a:lnTo>
                    <a:pt x="782886" y="711200"/>
                  </a:lnTo>
                  <a:lnTo>
                    <a:pt x="781713" y="698500"/>
                  </a:lnTo>
                  <a:close/>
                </a:path>
                <a:path w="1194435" h="2400300">
                  <a:moveTo>
                    <a:pt x="1104172" y="558800"/>
                  </a:moveTo>
                  <a:lnTo>
                    <a:pt x="1060142" y="584200"/>
                  </a:lnTo>
                  <a:lnTo>
                    <a:pt x="1044547" y="596900"/>
                  </a:lnTo>
                  <a:lnTo>
                    <a:pt x="1001003" y="609600"/>
                  </a:lnTo>
                  <a:lnTo>
                    <a:pt x="933309" y="647700"/>
                  </a:lnTo>
                  <a:lnTo>
                    <a:pt x="916271" y="647700"/>
                  </a:lnTo>
                  <a:lnTo>
                    <a:pt x="889016" y="660400"/>
                  </a:lnTo>
                  <a:lnTo>
                    <a:pt x="820900" y="685800"/>
                  </a:lnTo>
                  <a:lnTo>
                    <a:pt x="791964" y="698500"/>
                  </a:lnTo>
                  <a:lnTo>
                    <a:pt x="781713" y="698500"/>
                  </a:lnTo>
                  <a:lnTo>
                    <a:pt x="782886" y="711200"/>
                  </a:lnTo>
                  <a:lnTo>
                    <a:pt x="784640" y="723900"/>
                  </a:lnTo>
                  <a:lnTo>
                    <a:pt x="799687" y="723900"/>
                  </a:lnTo>
                  <a:lnTo>
                    <a:pt x="829146" y="711200"/>
                  </a:lnTo>
                  <a:lnTo>
                    <a:pt x="898358" y="685800"/>
                  </a:lnTo>
                  <a:lnTo>
                    <a:pt x="926034" y="673100"/>
                  </a:lnTo>
                  <a:lnTo>
                    <a:pt x="943156" y="673100"/>
                  </a:lnTo>
                  <a:lnTo>
                    <a:pt x="1011867" y="635000"/>
                  </a:lnTo>
                  <a:lnTo>
                    <a:pt x="1055569" y="622300"/>
                  </a:lnTo>
                  <a:lnTo>
                    <a:pt x="1071595" y="609600"/>
                  </a:lnTo>
                  <a:lnTo>
                    <a:pt x="1099024" y="596900"/>
                  </a:lnTo>
                  <a:lnTo>
                    <a:pt x="1102225" y="571500"/>
                  </a:lnTo>
                  <a:lnTo>
                    <a:pt x="1104172" y="558800"/>
                  </a:lnTo>
                  <a:close/>
                </a:path>
                <a:path w="1194435" h="2400300">
                  <a:moveTo>
                    <a:pt x="698812" y="0"/>
                  </a:moveTo>
                  <a:lnTo>
                    <a:pt x="674099" y="0"/>
                  </a:lnTo>
                  <a:lnTo>
                    <a:pt x="680773" y="50800"/>
                  </a:lnTo>
                  <a:lnTo>
                    <a:pt x="683969" y="63500"/>
                  </a:lnTo>
                  <a:lnTo>
                    <a:pt x="686616" y="88900"/>
                  </a:lnTo>
                  <a:lnTo>
                    <a:pt x="688763" y="101600"/>
                  </a:lnTo>
                  <a:lnTo>
                    <a:pt x="690458" y="127000"/>
                  </a:lnTo>
                  <a:lnTo>
                    <a:pt x="691334" y="139700"/>
                  </a:lnTo>
                  <a:lnTo>
                    <a:pt x="693187" y="241300"/>
                  </a:lnTo>
                  <a:lnTo>
                    <a:pt x="696461" y="292100"/>
                  </a:lnTo>
                  <a:lnTo>
                    <a:pt x="698289" y="304800"/>
                  </a:lnTo>
                  <a:lnTo>
                    <a:pt x="700543" y="330200"/>
                  </a:lnTo>
                  <a:lnTo>
                    <a:pt x="703116" y="342900"/>
                  </a:lnTo>
                  <a:lnTo>
                    <a:pt x="705901" y="368300"/>
                  </a:lnTo>
                  <a:lnTo>
                    <a:pt x="708232" y="381000"/>
                  </a:lnTo>
                  <a:lnTo>
                    <a:pt x="718889" y="444500"/>
                  </a:lnTo>
                  <a:lnTo>
                    <a:pt x="729175" y="495300"/>
                  </a:lnTo>
                  <a:lnTo>
                    <a:pt x="735595" y="533400"/>
                  </a:lnTo>
                  <a:lnTo>
                    <a:pt x="744280" y="584200"/>
                  </a:lnTo>
                  <a:lnTo>
                    <a:pt x="749790" y="635000"/>
                  </a:lnTo>
                  <a:lnTo>
                    <a:pt x="756250" y="704891"/>
                  </a:lnTo>
                  <a:lnTo>
                    <a:pt x="772275" y="698500"/>
                  </a:lnTo>
                  <a:lnTo>
                    <a:pt x="781713" y="698500"/>
                  </a:lnTo>
                  <a:lnTo>
                    <a:pt x="775850" y="635000"/>
                  </a:lnTo>
                  <a:lnTo>
                    <a:pt x="770281" y="584200"/>
                  </a:lnTo>
                  <a:lnTo>
                    <a:pt x="761425" y="520700"/>
                  </a:lnTo>
                  <a:lnTo>
                    <a:pt x="754921" y="482600"/>
                  </a:lnTo>
                  <a:lnTo>
                    <a:pt x="744664" y="431800"/>
                  </a:lnTo>
                  <a:lnTo>
                    <a:pt x="734089" y="368300"/>
                  </a:lnTo>
                  <a:lnTo>
                    <a:pt x="731803" y="355600"/>
                  </a:lnTo>
                  <a:lnTo>
                    <a:pt x="729046" y="342900"/>
                  </a:lnTo>
                  <a:lnTo>
                    <a:pt x="726516" y="317500"/>
                  </a:lnTo>
                  <a:lnTo>
                    <a:pt x="724316" y="304800"/>
                  </a:lnTo>
                  <a:lnTo>
                    <a:pt x="722548" y="292100"/>
                  </a:lnTo>
                  <a:lnTo>
                    <a:pt x="719358" y="241300"/>
                  </a:lnTo>
                  <a:lnTo>
                    <a:pt x="717519" y="139700"/>
                  </a:lnTo>
                  <a:lnTo>
                    <a:pt x="716549" y="114300"/>
                  </a:lnTo>
                  <a:lnTo>
                    <a:pt x="714812" y="101600"/>
                  </a:lnTo>
                  <a:lnTo>
                    <a:pt x="712612" y="88900"/>
                  </a:lnTo>
                  <a:lnTo>
                    <a:pt x="709898" y="63500"/>
                  </a:lnTo>
                  <a:lnTo>
                    <a:pt x="706616" y="38100"/>
                  </a:lnTo>
                  <a:lnTo>
                    <a:pt x="698812" y="0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4CB17C0-BEBD-C04B-5FDF-6FA4A1056783}"/>
                  </a:ext>
                </a:extLst>
              </p14:cNvPr>
              <p14:cNvContentPartPr/>
              <p14:nvPr/>
            </p14:nvContentPartPr>
            <p14:xfrm>
              <a:off x="3019257" y="947097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4CB17C0-BEBD-C04B-5FDF-6FA4A10567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01617" y="9290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992AC87-C8B3-137C-4D30-A048F4B9A901}"/>
                  </a:ext>
                </a:extLst>
              </p14:cNvPr>
              <p14:cNvContentPartPr/>
              <p14:nvPr/>
            </p14:nvContentPartPr>
            <p14:xfrm>
              <a:off x="3391857" y="898137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992AC87-C8B3-137C-4D30-A048F4B9A9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3857" y="8801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4C99016-6BC6-FCC0-7AC6-74B13D8E5397}"/>
                  </a:ext>
                </a:extLst>
              </p14:cNvPr>
              <p14:cNvContentPartPr/>
              <p14:nvPr/>
            </p14:nvContentPartPr>
            <p14:xfrm>
              <a:off x="3708297" y="79157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4C99016-6BC6-FCC0-7AC6-74B13D8E53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0657" y="7735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FDFB714-7217-D38C-4073-9B34247DCCF7}"/>
                  </a:ext>
                </a:extLst>
              </p14:cNvPr>
              <p14:cNvContentPartPr/>
              <p14:nvPr/>
            </p14:nvContentPartPr>
            <p14:xfrm>
              <a:off x="3262977" y="172181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FDFB714-7217-D38C-4073-9B34247DCC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5337" y="17038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2D1E29D-D053-D883-F5BB-91837E0D2D42}"/>
                  </a:ext>
                </a:extLst>
              </p14:cNvPr>
              <p14:cNvContentPartPr/>
              <p14:nvPr/>
            </p14:nvContentPartPr>
            <p14:xfrm>
              <a:off x="3520737" y="167249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2D1E29D-D053-D883-F5BB-91837E0D2D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3097" y="16548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D94F2F6-DC47-68CD-E923-3A8AA4EADCF5}"/>
                  </a:ext>
                </a:extLst>
              </p14:cNvPr>
              <p14:cNvContentPartPr/>
              <p14:nvPr/>
            </p14:nvContentPartPr>
            <p14:xfrm>
              <a:off x="3780297" y="161165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D94F2F6-DC47-68CD-E923-3A8AA4EADC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62297" y="15940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CC39667-4466-819F-3853-3920981E4A72}"/>
                  </a:ext>
                </a:extLst>
              </p14:cNvPr>
              <p14:cNvContentPartPr/>
              <p14:nvPr/>
            </p14:nvContentPartPr>
            <p14:xfrm>
              <a:off x="3464577" y="250193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CC39667-4466-819F-3853-3920981E4A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6577" y="24839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D5A73CE-FFAC-4C5A-E5F2-AE4A0421C75E}"/>
                  </a:ext>
                </a:extLst>
              </p14:cNvPr>
              <p14:cNvContentPartPr/>
              <p14:nvPr/>
            </p14:nvContentPartPr>
            <p14:xfrm>
              <a:off x="3700377" y="244901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D5A73CE-FFAC-4C5A-E5F2-AE4A0421C7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2377" y="24310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D5F32DA-AD23-7773-9B32-6D6F49B5A80D}"/>
                  </a:ext>
                </a:extLst>
              </p14:cNvPr>
              <p14:cNvContentPartPr/>
              <p14:nvPr/>
            </p14:nvContentPartPr>
            <p14:xfrm>
              <a:off x="3904137" y="238529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D5F32DA-AD23-7773-9B32-6D6F49B5A8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86137" y="236765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463784" y="247552"/>
            <a:ext cx="1967230" cy="2103120"/>
            <a:chOff x="2463784" y="247552"/>
            <a:chExt cx="1967230" cy="21031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784" y="247552"/>
              <a:ext cx="1966888" cy="21025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5329" y="302559"/>
              <a:ext cx="193048" cy="29048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5329" y="364115"/>
              <a:ext cx="103989" cy="1039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4801" y="433438"/>
              <a:ext cx="1227973" cy="1234818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EB4DCE7-9BA4-3E7A-836B-402BBA6E1AD7}"/>
                  </a:ext>
                </a:extLst>
              </p14:cNvPr>
              <p14:cNvContentPartPr/>
              <p14:nvPr/>
            </p14:nvContentPartPr>
            <p14:xfrm>
              <a:off x="3272337" y="70445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EB4DCE7-9BA4-3E7A-836B-402BBA6E1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54337" y="6864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88204FB-5282-D2BC-DC63-85AE91BE243A}"/>
                  </a:ext>
                </a:extLst>
              </p14:cNvPr>
              <p14:cNvContentPartPr/>
              <p14:nvPr/>
            </p14:nvContentPartPr>
            <p14:xfrm>
              <a:off x="3965697" y="80021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88204FB-5282-D2BC-DC63-85AE91BE243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47697" y="7825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41BF130-5B69-885A-6294-A459CB337B58}"/>
                  </a:ext>
                </a:extLst>
              </p14:cNvPr>
              <p14:cNvContentPartPr/>
              <p14:nvPr/>
            </p14:nvContentPartPr>
            <p14:xfrm>
              <a:off x="3505257" y="121205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41BF130-5B69-885A-6294-A459CB337B5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87257" y="11940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991EA50-E363-D556-37DA-F820F9CD4857}"/>
                  </a:ext>
                </a:extLst>
              </p14:cNvPr>
              <p14:cNvContentPartPr/>
              <p14:nvPr/>
            </p14:nvContentPartPr>
            <p14:xfrm>
              <a:off x="2788857" y="110117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991EA50-E363-D556-37DA-F820F9CD48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70857" y="10831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DF1B034-EABB-4FFF-F737-D2E8BFC5A831}"/>
                  </a:ext>
                </a:extLst>
              </p14:cNvPr>
              <p14:cNvContentPartPr/>
              <p14:nvPr/>
            </p14:nvContentPartPr>
            <p14:xfrm>
              <a:off x="2971377" y="169697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DF1B034-EABB-4FFF-F737-D2E8BFC5A8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3737" y="16789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87D51A0-F8B0-2E72-17D1-917A65E28C42}"/>
                  </a:ext>
                </a:extLst>
              </p14:cNvPr>
              <p14:cNvContentPartPr/>
              <p14:nvPr/>
            </p14:nvContentPartPr>
            <p14:xfrm>
              <a:off x="3271977" y="177041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87D51A0-F8B0-2E72-17D1-917A65E28C4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54337" y="17527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9EE000B-8478-FCA3-8139-67E91386833C}"/>
                  </a:ext>
                </a:extLst>
              </p14:cNvPr>
              <p14:cNvContentPartPr/>
              <p14:nvPr/>
            </p14:nvContentPartPr>
            <p14:xfrm>
              <a:off x="3577617" y="181289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9EE000B-8478-FCA3-8139-67E9138683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59977" y="17952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0542152-9A06-6959-765D-A17E1BB3A9FB}"/>
                  </a:ext>
                </a:extLst>
              </p14:cNvPr>
              <p14:cNvContentPartPr/>
              <p14:nvPr/>
            </p14:nvContentPartPr>
            <p14:xfrm>
              <a:off x="3865617" y="1750257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0542152-9A06-6959-765D-A17E1BB3A9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47617" y="173225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739343" y="294439"/>
            <a:ext cx="1967230" cy="2257425"/>
            <a:chOff x="2739343" y="294439"/>
            <a:chExt cx="1967230" cy="22574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9343" y="449244"/>
              <a:ext cx="1966888" cy="21025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0466" y="294439"/>
              <a:ext cx="194881" cy="5524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4258" y="586735"/>
              <a:ext cx="1161449" cy="1263209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A8E134-DE6C-46AF-AE1A-7B9CF2991541}"/>
                  </a:ext>
                </a:extLst>
              </p14:cNvPr>
              <p14:cNvContentPartPr/>
              <p14:nvPr/>
            </p14:nvContentPartPr>
            <p14:xfrm>
              <a:off x="3150657" y="991737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A8E134-DE6C-46AF-AE1A-7B9CF29915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33017" y="9740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06DC5CD-B664-B8A3-2D19-3086F85EC5A7}"/>
                  </a:ext>
                </a:extLst>
              </p14:cNvPr>
              <p14:cNvContentPartPr/>
              <p14:nvPr/>
            </p14:nvContentPartPr>
            <p14:xfrm>
              <a:off x="3592377" y="135065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06DC5CD-B664-B8A3-2D19-3086F85EC5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74377" y="13326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CCF7611-8D21-E53F-37F7-7D66D5F10B08}"/>
                  </a:ext>
                </a:extLst>
              </p14:cNvPr>
              <p14:cNvContentPartPr/>
              <p14:nvPr/>
            </p14:nvContentPartPr>
            <p14:xfrm>
              <a:off x="3859497" y="87797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CCF7611-8D21-E53F-37F7-7D66D5F10B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41857" y="8599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D7AC75E-5A38-4905-A8B1-42D69078834D}"/>
                  </a:ext>
                </a:extLst>
              </p14:cNvPr>
              <p14:cNvContentPartPr/>
              <p14:nvPr/>
            </p14:nvContentPartPr>
            <p14:xfrm>
              <a:off x="4382937" y="126893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D7AC75E-5A38-4905-A8B1-42D6907883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4937" y="12509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01E40F0-DACF-9628-A5AD-0BF84643B400}"/>
                  </a:ext>
                </a:extLst>
              </p14:cNvPr>
              <p14:cNvContentPartPr/>
              <p14:nvPr/>
            </p14:nvContentPartPr>
            <p14:xfrm>
              <a:off x="4216977" y="187949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01E40F0-DACF-9628-A5AD-0BF84643B4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99337" y="18614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12EC6C2-5F57-F465-6A8D-8C29BB30CED0}"/>
                  </a:ext>
                </a:extLst>
              </p14:cNvPr>
              <p14:cNvContentPartPr/>
              <p14:nvPr/>
            </p14:nvContentPartPr>
            <p14:xfrm>
              <a:off x="3874977" y="200909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12EC6C2-5F57-F465-6A8D-8C29BB30CE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56977" y="19910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42F7E22-8E55-D6AD-2515-FD4DEF77DDC9}"/>
                  </a:ext>
                </a:extLst>
              </p14:cNvPr>
              <p14:cNvContentPartPr/>
              <p14:nvPr/>
            </p14:nvContentPartPr>
            <p14:xfrm>
              <a:off x="3576177" y="204473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42F7E22-8E55-D6AD-2515-FD4DEF77DD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58537" y="20270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9347FB-A47B-6735-B3C0-C0B7F7CCC1FA}"/>
                  </a:ext>
                </a:extLst>
              </p14:cNvPr>
              <p14:cNvContentPartPr/>
              <p14:nvPr/>
            </p14:nvContentPartPr>
            <p14:xfrm>
              <a:off x="3269457" y="194357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9347FB-A47B-6735-B3C0-C0B7F7CCC1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51817" y="192593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53426" y="345779"/>
            <a:ext cx="2117090" cy="1817370"/>
            <a:chOff x="2653426" y="345779"/>
            <a:chExt cx="2117090" cy="18173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1792" y="345779"/>
              <a:ext cx="2048612" cy="170704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4188" y="1778316"/>
              <a:ext cx="640437" cy="3847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53426" y="1282730"/>
              <a:ext cx="297298" cy="7158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67828" y="358035"/>
              <a:ext cx="534670" cy="1521460"/>
            </a:xfrm>
            <a:custGeom>
              <a:avLst/>
              <a:gdLst/>
              <a:ahLst/>
              <a:cxnLst/>
              <a:rect l="l" t="t" r="r" b="b"/>
              <a:pathLst>
                <a:path w="534670" h="1521460">
                  <a:moveTo>
                    <a:pt x="10544" y="0"/>
                  </a:moveTo>
                  <a:lnTo>
                    <a:pt x="1226" y="9050"/>
                  </a:lnTo>
                  <a:lnTo>
                    <a:pt x="2147" y="11210"/>
                  </a:lnTo>
                  <a:lnTo>
                    <a:pt x="1876" y="12727"/>
                  </a:lnTo>
                  <a:lnTo>
                    <a:pt x="586" y="23605"/>
                  </a:lnTo>
                  <a:lnTo>
                    <a:pt x="61" y="35674"/>
                  </a:lnTo>
                  <a:lnTo>
                    <a:pt x="0" y="44176"/>
                  </a:lnTo>
                  <a:lnTo>
                    <a:pt x="121" y="56521"/>
                  </a:lnTo>
                  <a:lnTo>
                    <a:pt x="4267" y="104042"/>
                  </a:lnTo>
                  <a:lnTo>
                    <a:pt x="22000" y="189111"/>
                  </a:lnTo>
                  <a:lnTo>
                    <a:pt x="34101" y="240101"/>
                  </a:lnTo>
                  <a:lnTo>
                    <a:pt x="41484" y="272645"/>
                  </a:lnTo>
                  <a:lnTo>
                    <a:pt x="47776" y="302247"/>
                  </a:lnTo>
                  <a:lnTo>
                    <a:pt x="53231" y="329459"/>
                  </a:lnTo>
                  <a:lnTo>
                    <a:pt x="58103" y="354836"/>
                  </a:lnTo>
                  <a:lnTo>
                    <a:pt x="62802" y="379897"/>
                  </a:lnTo>
                  <a:lnTo>
                    <a:pt x="67879" y="405963"/>
                  </a:lnTo>
                  <a:lnTo>
                    <a:pt x="81063" y="462283"/>
                  </a:lnTo>
                  <a:lnTo>
                    <a:pt x="93686" y="504876"/>
                  </a:lnTo>
                  <a:lnTo>
                    <a:pt x="107643" y="548750"/>
                  </a:lnTo>
                  <a:lnTo>
                    <a:pt x="121079" y="593200"/>
                  </a:lnTo>
                  <a:lnTo>
                    <a:pt x="135358" y="642332"/>
                  </a:lnTo>
                  <a:lnTo>
                    <a:pt x="147029" y="682812"/>
                  </a:lnTo>
                  <a:lnTo>
                    <a:pt x="178636" y="787698"/>
                  </a:lnTo>
                  <a:lnTo>
                    <a:pt x="190898" y="823003"/>
                  </a:lnTo>
                  <a:lnTo>
                    <a:pt x="221195" y="901108"/>
                  </a:lnTo>
                  <a:lnTo>
                    <a:pt x="233741" y="933744"/>
                  </a:lnTo>
                  <a:lnTo>
                    <a:pt x="246618" y="969201"/>
                  </a:lnTo>
                  <a:lnTo>
                    <a:pt x="260121" y="1006693"/>
                  </a:lnTo>
                  <a:lnTo>
                    <a:pt x="274544" y="1045436"/>
                  </a:lnTo>
                  <a:lnTo>
                    <a:pt x="297738" y="1102855"/>
                  </a:lnTo>
                  <a:lnTo>
                    <a:pt x="321743" y="1157023"/>
                  </a:lnTo>
                  <a:lnTo>
                    <a:pt x="345956" y="1207725"/>
                  </a:lnTo>
                  <a:lnTo>
                    <a:pt x="369778" y="1254746"/>
                  </a:lnTo>
                  <a:lnTo>
                    <a:pt x="392607" y="1297871"/>
                  </a:lnTo>
                  <a:lnTo>
                    <a:pt x="406131" y="1323075"/>
                  </a:lnTo>
                  <a:lnTo>
                    <a:pt x="418393" y="1346409"/>
                  </a:lnTo>
                  <a:lnTo>
                    <a:pt x="429482" y="1368493"/>
                  </a:lnTo>
                  <a:lnTo>
                    <a:pt x="439488" y="1389947"/>
                  </a:lnTo>
                  <a:lnTo>
                    <a:pt x="458338" y="1430935"/>
                  </a:lnTo>
                  <a:lnTo>
                    <a:pt x="468327" y="1449142"/>
                  </a:lnTo>
                  <a:lnTo>
                    <a:pt x="479343" y="1467951"/>
                  </a:lnTo>
                  <a:lnTo>
                    <a:pt x="489524" y="1484246"/>
                  </a:lnTo>
                  <a:lnTo>
                    <a:pt x="499310" y="1499264"/>
                  </a:lnTo>
                  <a:lnTo>
                    <a:pt x="508676" y="1513539"/>
                  </a:lnTo>
                  <a:lnTo>
                    <a:pt x="512618" y="1519603"/>
                  </a:lnTo>
                  <a:lnTo>
                    <a:pt x="520729" y="1521324"/>
                  </a:lnTo>
                  <a:lnTo>
                    <a:pt x="532859" y="1513441"/>
                  </a:lnTo>
                  <a:lnTo>
                    <a:pt x="534580" y="1505328"/>
                  </a:lnTo>
                  <a:lnTo>
                    <a:pt x="530523" y="1499088"/>
                  </a:lnTo>
                  <a:lnTo>
                    <a:pt x="511621" y="1470179"/>
                  </a:lnTo>
                  <a:lnTo>
                    <a:pt x="501758" y="1454400"/>
                  </a:lnTo>
                  <a:lnTo>
                    <a:pt x="491128" y="1436251"/>
                  </a:lnTo>
                  <a:lnTo>
                    <a:pt x="481730" y="1419150"/>
                  </a:lnTo>
                  <a:lnTo>
                    <a:pt x="463421" y="1379302"/>
                  </a:lnTo>
                  <a:lnTo>
                    <a:pt x="453067" y="1357093"/>
                  </a:lnTo>
                  <a:lnTo>
                    <a:pt x="441710" y="1334466"/>
                  </a:lnTo>
                  <a:lnTo>
                    <a:pt x="429270" y="1310795"/>
                  </a:lnTo>
                  <a:lnTo>
                    <a:pt x="415671" y="1285454"/>
                  </a:lnTo>
                  <a:lnTo>
                    <a:pt x="393035" y="1242692"/>
                  </a:lnTo>
                  <a:lnTo>
                    <a:pt x="369461" y="1196158"/>
                  </a:lnTo>
                  <a:lnTo>
                    <a:pt x="345538" y="1146067"/>
                  </a:lnTo>
                  <a:lnTo>
                    <a:pt x="321856" y="1092631"/>
                  </a:lnTo>
                  <a:lnTo>
                    <a:pt x="299005" y="1036065"/>
                  </a:lnTo>
                  <a:lnTo>
                    <a:pt x="284729" y="997698"/>
                  </a:lnTo>
                  <a:lnTo>
                    <a:pt x="271263" y="960294"/>
                  </a:lnTo>
                  <a:lnTo>
                    <a:pt x="258290" y="924589"/>
                  </a:lnTo>
                  <a:lnTo>
                    <a:pt x="245491" y="891319"/>
                  </a:lnTo>
                  <a:lnTo>
                    <a:pt x="215548" y="814144"/>
                  </a:lnTo>
                  <a:lnTo>
                    <a:pt x="203576" y="779694"/>
                  </a:lnTo>
                  <a:lnTo>
                    <a:pt x="183216" y="712045"/>
                  </a:lnTo>
                  <a:lnTo>
                    <a:pt x="172173" y="675469"/>
                  </a:lnTo>
                  <a:lnTo>
                    <a:pt x="160532" y="635095"/>
                  </a:lnTo>
                  <a:lnTo>
                    <a:pt x="146191" y="585746"/>
                  </a:lnTo>
                  <a:lnTo>
                    <a:pt x="132624" y="540875"/>
                  </a:lnTo>
                  <a:lnTo>
                    <a:pt x="118693" y="497066"/>
                  </a:lnTo>
                  <a:lnTo>
                    <a:pt x="112198" y="475929"/>
                  </a:lnTo>
                  <a:lnTo>
                    <a:pt x="99318" y="427373"/>
                  </a:lnTo>
                  <a:lnTo>
                    <a:pt x="88535" y="374991"/>
                  </a:lnTo>
                  <a:lnTo>
                    <a:pt x="83839" y="349963"/>
                  </a:lnTo>
                  <a:lnTo>
                    <a:pt x="78937" y="324427"/>
                  </a:lnTo>
                  <a:lnTo>
                    <a:pt x="73429" y="296956"/>
                  </a:lnTo>
                  <a:lnTo>
                    <a:pt x="67068" y="267029"/>
                  </a:lnTo>
                  <a:lnTo>
                    <a:pt x="59604" y="234124"/>
                  </a:lnTo>
                  <a:lnTo>
                    <a:pt x="47469" y="182990"/>
                  </a:lnTo>
                  <a:lnTo>
                    <a:pt x="35116" y="128615"/>
                  </a:lnTo>
                  <a:lnTo>
                    <a:pt x="28513" y="87355"/>
                  </a:lnTo>
                  <a:lnTo>
                    <a:pt x="27281" y="73603"/>
                  </a:lnTo>
                  <a:lnTo>
                    <a:pt x="25076" y="73317"/>
                  </a:lnTo>
                  <a:lnTo>
                    <a:pt x="16252" y="61854"/>
                  </a:lnTo>
                  <a:lnTo>
                    <a:pt x="17322" y="53630"/>
                  </a:lnTo>
                  <a:lnTo>
                    <a:pt x="20142" y="51459"/>
                  </a:lnTo>
                  <a:lnTo>
                    <a:pt x="17676" y="44176"/>
                  </a:lnTo>
                  <a:lnTo>
                    <a:pt x="13194" y="36296"/>
                  </a:lnTo>
                  <a:lnTo>
                    <a:pt x="6362" y="23605"/>
                  </a:lnTo>
                  <a:lnTo>
                    <a:pt x="5381" y="21851"/>
                  </a:lnTo>
                  <a:lnTo>
                    <a:pt x="24537" y="21851"/>
                  </a:lnTo>
                  <a:lnTo>
                    <a:pt x="25922" y="20730"/>
                  </a:lnTo>
                  <a:lnTo>
                    <a:pt x="27595" y="17591"/>
                  </a:lnTo>
                  <a:lnTo>
                    <a:pt x="27665" y="17315"/>
                  </a:lnTo>
                  <a:lnTo>
                    <a:pt x="32723" y="17315"/>
                  </a:lnTo>
                  <a:lnTo>
                    <a:pt x="29439" y="11210"/>
                  </a:lnTo>
                  <a:lnTo>
                    <a:pt x="28488" y="9535"/>
                  </a:lnTo>
                  <a:lnTo>
                    <a:pt x="29972" y="8462"/>
                  </a:lnTo>
                  <a:lnTo>
                    <a:pt x="20997" y="1249"/>
                  </a:lnTo>
                  <a:lnTo>
                    <a:pt x="10544" y="0"/>
                  </a:lnTo>
                  <a:close/>
                </a:path>
                <a:path w="534670" h="1521460">
                  <a:moveTo>
                    <a:pt x="32812" y="17481"/>
                  </a:moveTo>
                  <a:lnTo>
                    <a:pt x="27653" y="17481"/>
                  </a:lnTo>
                  <a:lnTo>
                    <a:pt x="26883" y="24664"/>
                  </a:lnTo>
                  <a:lnTo>
                    <a:pt x="26765" y="26346"/>
                  </a:lnTo>
                  <a:lnTo>
                    <a:pt x="26387" y="35674"/>
                  </a:lnTo>
                  <a:lnTo>
                    <a:pt x="26294" y="43002"/>
                  </a:lnTo>
                  <a:lnTo>
                    <a:pt x="26410" y="56521"/>
                  </a:lnTo>
                  <a:lnTo>
                    <a:pt x="27281" y="73603"/>
                  </a:lnTo>
                  <a:lnTo>
                    <a:pt x="33300" y="74386"/>
                  </a:lnTo>
                  <a:lnTo>
                    <a:pt x="39031" y="69974"/>
                  </a:lnTo>
                  <a:lnTo>
                    <a:pt x="44355" y="63699"/>
                  </a:lnTo>
                  <a:lnTo>
                    <a:pt x="46557" y="56521"/>
                  </a:lnTo>
                  <a:lnTo>
                    <a:pt x="46531" y="49326"/>
                  </a:lnTo>
                  <a:lnTo>
                    <a:pt x="45172" y="43002"/>
                  </a:lnTo>
                  <a:lnTo>
                    <a:pt x="42907" y="35674"/>
                  </a:lnTo>
                  <a:lnTo>
                    <a:pt x="39250" y="29127"/>
                  </a:lnTo>
                  <a:lnTo>
                    <a:pt x="35965" y="23350"/>
                  </a:lnTo>
                  <a:lnTo>
                    <a:pt x="32812" y="17481"/>
                  </a:lnTo>
                  <a:close/>
                </a:path>
                <a:path w="534670" h="1521460">
                  <a:moveTo>
                    <a:pt x="20142" y="51459"/>
                  </a:moveTo>
                  <a:lnTo>
                    <a:pt x="17322" y="53630"/>
                  </a:lnTo>
                  <a:lnTo>
                    <a:pt x="16252" y="61854"/>
                  </a:lnTo>
                  <a:lnTo>
                    <a:pt x="25076" y="73317"/>
                  </a:lnTo>
                  <a:lnTo>
                    <a:pt x="27281" y="73603"/>
                  </a:lnTo>
                  <a:lnTo>
                    <a:pt x="26410" y="56521"/>
                  </a:lnTo>
                  <a:lnTo>
                    <a:pt x="26351" y="53724"/>
                  </a:lnTo>
                  <a:lnTo>
                    <a:pt x="20642" y="53724"/>
                  </a:lnTo>
                  <a:lnTo>
                    <a:pt x="20697" y="53099"/>
                  </a:lnTo>
                  <a:lnTo>
                    <a:pt x="20142" y="51459"/>
                  </a:lnTo>
                  <a:close/>
                </a:path>
                <a:path w="534670" h="1521460">
                  <a:moveTo>
                    <a:pt x="24529" y="48082"/>
                  </a:moveTo>
                  <a:lnTo>
                    <a:pt x="20142" y="51459"/>
                  </a:lnTo>
                  <a:lnTo>
                    <a:pt x="20697" y="53099"/>
                  </a:lnTo>
                  <a:lnTo>
                    <a:pt x="20642" y="53724"/>
                  </a:lnTo>
                  <a:lnTo>
                    <a:pt x="24529" y="48082"/>
                  </a:lnTo>
                  <a:close/>
                </a:path>
                <a:path w="534670" h="1521460">
                  <a:moveTo>
                    <a:pt x="26321" y="48082"/>
                  </a:moveTo>
                  <a:lnTo>
                    <a:pt x="24529" y="48082"/>
                  </a:lnTo>
                  <a:lnTo>
                    <a:pt x="20642" y="53724"/>
                  </a:lnTo>
                  <a:lnTo>
                    <a:pt x="26351" y="53724"/>
                  </a:lnTo>
                  <a:lnTo>
                    <a:pt x="26321" y="48082"/>
                  </a:lnTo>
                  <a:close/>
                </a:path>
                <a:path w="534670" h="1521460">
                  <a:moveTo>
                    <a:pt x="5381" y="21851"/>
                  </a:moveTo>
                  <a:lnTo>
                    <a:pt x="8102" y="26818"/>
                  </a:lnTo>
                  <a:lnTo>
                    <a:pt x="13194" y="36296"/>
                  </a:lnTo>
                  <a:lnTo>
                    <a:pt x="17676" y="44176"/>
                  </a:lnTo>
                  <a:lnTo>
                    <a:pt x="20142" y="51459"/>
                  </a:lnTo>
                  <a:lnTo>
                    <a:pt x="24529" y="48082"/>
                  </a:lnTo>
                  <a:lnTo>
                    <a:pt x="26321" y="48082"/>
                  </a:lnTo>
                  <a:lnTo>
                    <a:pt x="26387" y="35674"/>
                  </a:lnTo>
                  <a:lnTo>
                    <a:pt x="26746" y="26818"/>
                  </a:lnTo>
                  <a:lnTo>
                    <a:pt x="14387" y="26818"/>
                  </a:lnTo>
                  <a:lnTo>
                    <a:pt x="15562" y="26509"/>
                  </a:lnTo>
                  <a:lnTo>
                    <a:pt x="12488" y="26509"/>
                  </a:lnTo>
                  <a:lnTo>
                    <a:pt x="9603" y="25450"/>
                  </a:lnTo>
                  <a:lnTo>
                    <a:pt x="10475" y="25450"/>
                  </a:lnTo>
                  <a:lnTo>
                    <a:pt x="9189" y="24773"/>
                  </a:lnTo>
                  <a:lnTo>
                    <a:pt x="8504" y="24773"/>
                  </a:lnTo>
                  <a:lnTo>
                    <a:pt x="6969" y="23605"/>
                  </a:lnTo>
                  <a:lnTo>
                    <a:pt x="7199" y="23605"/>
                  </a:lnTo>
                  <a:lnTo>
                    <a:pt x="6174" y="22688"/>
                  </a:lnTo>
                  <a:lnTo>
                    <a:pt x="5381" y="21851"/>
                  </a:lnTo>
                  <a:close/>
                </a:path>
                <a:path w="534670" h="1521460">
                  <a:moveTo>
                    <a:pt x="16185" y="26346"/>
                  </a:moveTo>
                  <a:lnTo>
                    <a:pt x="14387" y="26818"/>
                  </a:lnTo>
                  <a:lnTo>
                    <a:pt x="18096" y="26606"/>
                  </a:lnTo>
                  <a:lnTo>
                    <a:pt x="16185" y="26346"/>
                  </a:lnTo>
                  <a:close/>
                </a:path>
                <a:path w="534670" h="1521460">
                  <a:moveTo>
                    <a:pt x="20327" y="25259"/>
                  </a:moveTo>
                  <a:lnTo>
                    <a:pt x="16185" y="26346"/>
                  </a:lnTo>
                  <a:lnTo>
                    <a:pt x="18096" y="26606"/>
                  </a:lnTo>
                  <a:lnTo>
                    <a:pt x="14387" y="26818"/>
                  </a:lnTo>
                  <a:lnTo>
                    <a:pt x="26746" y="26818"/>
                  </a:lnTo>
                  <a:lnTo>
                    <a:pt x="26753" y="26635"/>
                  </a:lnTo>
                  <a:lnTo>
                    <a:pt x="18626" y="26635"/>
                  </a:lnTo>
                  <a:lnTo>
                    <a:pt x="20327" y="25259"/>
                  </a:lnTo>
                  <a:close/>
                </a:path>
                <a:path w="534670" h="1521460">
                  <a:moveTo>
                    <a:pt x="22591" y="24664"/>
                  </a:moveTo>
                  <a:lnTo>
                    <a:pt x="20327" y="25259"/>
                  </a:lnTo>
                  <a:lnTo>
                    <a:pt x="18626" y="26635"/>
                  </a:lnTo>
                  <a:lnTo>
                    <a:pt x="22591" y="24664"/>
                  </a:lnTo>
                  <a:close/>
                </a:path>
                <a:path w="534670" h="1521460">
                  <a:moveTo>
                    <a:pt x="26883" y="24664"/>
                  </a:moveTo>
                  <a:lnTo>
                    <a:pt x="22591" y="24664"/>
                  </a:lnTo>
                  <a:lnTo>
                    <a:pt x="18626" y="26635"/>
                  </a:lnTo>
                  <a:lnTo>
                    <a:pt x="26753" y="26635"/>
                  </a:lnTo>
                  <a:lnTo>
                    <a:pt x="26883" y="24664"/>
                  </a:lnTo>
                  <a:close/>
                </a:path>
                <a:path w="534670" h="1521460">
                  <a:moveTo>
                    <a:pt x="9603" y="25450"/>
                  </a:moveTo>
                  <a:lnTo>
                    <a:pt x="12488" y="26509"/>
                  </a:lnTo>
                  <a:lnTo>
                    <a:pt x="10780" y="25610"/>
                  </a:lnTo>
                  <a:lnTo>
                    <a:pt x="9603" y="25450"/>
                  </a:lnTo>
                  <a:close/>
                </a:path>
                <a:path w="534670" h="1521460">
                  <a:moveTo>
                    <a:pt x="10780" y="25610"/>
                  </a:moveTo>
                  <a:lnTo>
                    <a:pt x="12488" y="26509"/>
                  </a:lnTo>
                  <a:lnTo>
                    <a:pt x="15562" y="26509"/>
                  </a:lnTo>
                  <a:lnTo>
                    <a:pt x="16185" y="26346"/>
                  </a:lnTo>
                  <a:lnTo>
                    <a:pt x="10780" y="25610"/>
                  </a:lnTo>
                  <a:close/>
                </a:path>
                <a:path w="534670" h="1521460">
                  <a:moveTo>
                    <a:pt x="24537" y="21851"/>
                  </a:moveTo>
                  <a:lnTo>
                    <a:pt x="5381" y="21851"/>
                  </a:lnTo>
                  <a:lnTo>
                    <a:pt x="5837" y="22387"/>
                  </a:lnTo>
                  <a:lnTo>
                    <a:pt x="7527" y="23899"/>
                  </a:lnTo>
                  <a:lnTo>
                    <a:pt x="10780" y="25610"/>
                  </a:lnTo>
                  <a:lnTo>
                    <a:pt x="16185" y="26346"/>
                  </a:lnTo>
                  <a:lnTo>
                    <a:pt x="20327" y="25259"/>
                  </a:lnTo>
                  <a:lnTo>
                    <a:pt x="24537" y="21851"/>
                  </a:lnTo>
                  <a:close/>
                </a:path>
                <a:path w="534670" h="1521460">
                  <a:moveTo>
                    <a:pt x="10475" y="25450"/>
                  </a:moveTo>
                  <a:lnTo>
                    <a:pt x="9603" y="25450"/>
                  </a:lnTo>
                  <a:lnTo>
                    <a:pt x="10780" y="25610"/>
                  </a:lnTo>
                  <a:lnTo>
                    <a:pt x="10475" y="25450"/>
                  </a:lnTo>
                  <a:close/>
                </a:path>
                <a:path w="534670" h="1521460">
                  <a:moveTo>
                    <a:pt x="25922" y="20730"/>
                  </a:moveTo>
                  <a:lnTo>
                    <a:pt x="20327" y="25259"/>
                  </a:lnTo>
                  <a:lnTo>
                    <a:pt x="22591" y="24664"/>
                  </a:lnTo>
                  <a:lnTo>
                    <a:pt x="26883" y="24664"/>
                  </a:lnTo>
                  <a:lnTo>
                    <a:pt x="27068" y="22928"/>
                  </a:lnTo>
                  <a:lnTo>
                    <a:pt x="24751" y="22928"/>
                  </a:lnTo>
                  <a:lnTo>
                    <a:pt x="25922" y="20730"/>
                  </a:lnTo>
                  <a:close/>
                </a:path>
                <a:path w="534670" h="1521460">
                  <a:moveTo>
                    <a:pt x="6969" y="23605"/>
                  </a:moveTo>
                  <a:lnTo>
                    <a:pt x="8504" y="24773"/>
                  </a:lnTo>
                  <a:lnTo>
                    <a:pt x="7527" y="23899"/>
                  </a:lnTo>
                  <a:lnTo>
                    <a:pt x="6969" y="23605"/>
                  </a:lnTo>
                  <a:close/>
                </a:path>
                <a:path w="534670" h="1521460">
                  <a:moveTo>
                    <a:pt x="7527" y="23899"/>
                  </a:moveTo>
                  <a:lnTo>
                    <a:pt x="8504" y="24773"/>
                  </a:lnTo>
                  <a:lnTo>
                    <a:pt x="9189" y="24773"/>
                  </a:lnTo>
                  <a:lnTo>
                    <a:pt x="7527" y="23899"/>
                  </a:lnTo>
                  <a:close/>
                </a:path>
                <a:path w="534670" h="1521460">
                  <a:moveTo>
                    <a:pt x="7199" y="23605"/>
                  </a:moveTo>
                  <a:lnTo>
                    <a:pt x="6969" y="23605"/>
                  </a:lnTo>
                  <a:lnTo>
                    <a:pt x="7527" y="23899"/>
                  </a:lnTo>
                  <a:lnTo>
                    <a:pt x="7199" y="23605"/>
                  </a:lnTo>
                  <a:close/>
                </a:path>
                <a:path w="534670" h="1521460">
                  <a:moveTo>
                    <a:pt x="26740" y="20068"/>
                  </a:moveTo>
                  <a:lnTo>
                    <a:pt x="25922" y="20730"/>
                  </a:lnTo>
                  <a:lnTo>
                    <a:pt x="24751" y="22928"/>
                  </a:lnTo>
                  <a:lnTo>
                    <a:pt x="26740" y="20068"/>
                  </a:lnTo>
                  <a:close/>
                </a:path>
                <a:path w="534670" h="1521460">
                  <a:moveTo>
                    <a:pt x="27372" y="20068"/>
                  </a:moveTo>
                  <a:lnTo>
                    <a:pt x="26740" y="20068"/>
                  </a:lnTo>
                  <a:lnTo>
                    <a:pt x="24751" y="22928"/>
                  </a:lnTo>
                  <a:lnTo>
                    <a:pt x="27068" y="22928"/>
                  </a:lnTo>
                  <a:lnTo>
                    <a:pt x="27372" y="20068"/>
                  </a:lnTo>
                  <a:close/>
                </a:path>
                <a:path w="534670" h="1521460">
                  <a:moveTo>
                    <a:pt x="5837" y="22387"/>
                  </a:moveTo>
                  <a:lnTo>
                    <a:pt x="6094" y="22688"/>
                  </a:lnTo>
                  <a:lnTo>
                    <a:pt x="5837" y="22387"/>
                  </a:lnTo>
                  <a:close/>
                </a:path>
                <a:path w="534670" h="1521460">
                  <a:moveTo>
                    <a:pt x="5770" y="22308"/>
                  </a:moveTo>
                  <a:close/>
                </a:path>
                <a:path w="534670" h="1521460">
                  <a:moveTo>
                    <a:pt x="27595" y="17591"/>
                  </a:moveTo>
                  <a:lnTo>
                    <a:pt x="25922" y="20730"/>
                  </a:lnTo>
                  <a:lnTo>
                    <a:pt x="26740" y="20068"/>
                  </a:lnTo>
                  <a:lnTo>
                    <a:pt x="27372" y="20068"/>
                  </a:lnTo>
                  <a:lnTo>
                    <a:pt x="27474" y="18068"/>
                  </a:lnTo>
                  <a:lnTo>
                    <a:pt x="27595" y="17591"/>
                  </a:lnTo>
                  <a:close/>
                </a:path>
                <a:path w="534670" h="1521460">
                  <a:moveTo>
                    <a:pt x="27645" y="17496"/>
                  </a:moveTo>
                  <a:lnTo>
                    <a:pt x="27474" y="18068"/>
                  </a:lnTo>
                  <a:lnTo>
                    <a:pt x="27645" y="17496"/>
                  </a:lnTo>
                  <a:close/>
                </a:path>
                <a:path w="534670" h="1521460">
                  <a:moveTo>
                    <a:pt x="27644" y="17513"/>
                  </a:moveTo>
                  <a:lnTo>
                    <a:pt x="27474" y="18068"/>
                  </a:lnTo>
                  <a:lnTo>
                    <a:pt x="27644" y="17513"/>
                  </a:lnTo>
                  <a:close/>
                </a:path>
                <a:path w="534670" h="1521460">
                  <a:moveTo>
                    <a:pt x="32723" y="17315"/>
                  </a:moveTo>
                  <a:lnTo>
                    <a:pt x="27665" y="17315"/>
                  </a:lnTo>
                  <a:lnTo>
                    <a:pt x="27645" y="17496"/>
                  </a:lnTo>
                  <a:lnTo>
                    <a:pt x="32812" y="17481"/>
                  </a:lnTo>
                  <a:lnTo>
                    <a:pt x="32723" y="17315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65A9988-42DF-13A9-D866-8C855FBEC62F}"/>
                  </a:ext>
                </a:extLst>
              </p14:cNvPr>
              <p14:cNvContentPartPr/>
              <p14:nvPr/>
            </p14:nvContentPartPr>
            <p14:xfrm>
              <a:off x="3281337" y="131033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65A9988-42DF-13A9-D866-8C855FBEC62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63337" y="12923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D8CC990-8767-77E3-925B-874CABB56F1C}"/>
                  </a:ext>
                </a:extLst>
              </p14:cNvPr>
              <p14:cNvContentPartPr/>
              <p14:nvPr/>
            </p14:nvContentPartPr>
            <p14:xfrm>
              <a:off x="4179897" y="103493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D8CC990-8767-77E3-925B-874CABB56F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61897" y="101693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982419" y="467267"/>
            <a:ext cx="2052955" cy="1979295"/>
            <a:chOff x="2982419" y="467267"/>
            <a:chExt cx="2052955" cy="197929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82419" y="477795"/>
              <a:ext cx="1995702" cy="180658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3886" y="1980269"/>
              <a:ext cx="589883" cy="4659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38955" y="2020608"/>
              <a:ext cx="617386" cy="35937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3456" y="1494637"/>
              <a:ext cx="241506" cy="54325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791212" y="467267"/>
              <a:ext cx="697230" cy="1612900"/>
            </a:xfrm>
            <a:custGeom>
              <a:avLst/>
              <a:gdLst/>
              <a:ahLst/>
              <a:cxnLst/>
              <a:rect l="l" t="t" r="r" b="b"/>
              <a:pathLst>
                <a:path w="697229" h="1612900">
                  <a:moveTo>
                    <a:pt x="690219" y="0"/>
                  </a:moveTo>
                  <a:lnTo>
                    <a:pt x="675772" y="717"/>
                  </a:lnTo>
                  <a:lnTo>
                    <a:pt x="670205" y="6865"/>
                  </a:lnTo>
                  <a:lnTo>
                    <a:pt x="670885" y="20539"/>
                  </a:lnTo>
                  <a:lnTo>
                    <a:pt x="669504" y="23779"/>
                  </a:lnTo>
                  <a:lnTo>
                    <a:pt x="667606" y="32544"/>
                  </a:lnTo>
                  <a:lnTo>
                    <a:pt x="664640" y="55594"/>
                  </a:lnTo>
                  <a:lnTo>
                    <a:pt x="655913" y="120263"/>
                  </a:lnTo>
                  <a:lnTo>
                    <a:pt x="640177" y="217443"/>
                  </a:lnTo>
                  <a:lnTo>
                    <a:pt x="633178" y="253926"/>
                  </a:lnTo>
                  <a:lnTo>
                    <a:pt x="615205" y="340678"/>
                  </a:lnTo>
                  <a:lnTo>
                    <a:pt x="605850" y="386755"/>
                  </a:lnTo>
                  <a:lnTo>
                    <a:pt x="591202" y="450355"/>
                  </a:lnTo>
                  <a:lnTo>
                    <a:pt x="580556" y="490025"/>
                  </a:lnTo>
                  <a:lnTo>
                    <a:pt x="561553" y="555402"/>
                  </a:lnTo>
                  <a:lnTo>
                    <a:pt x="538783" y="636885"/>
                  </a:lnTo>
                  <a:lnTo>
                    <a:pt x="512072" y="726930"/>
                  </a:lnTo>
                  <a:lnTo>
                    <a:pt x="477133" y="815605"/>
                  </a:lnTo>
                  <a:lnTo>
                    <a:pt x="460606" y="853045"/>
                  </a:lnTo>
                  <a:lnTo>
                    <a:pt x="452667" y="870648"/>
                  </a:lnTo>
                  <a:lnTo>
                    <a:pt x="414774" y="956513"/>
                  </a:lnTo>
                  <a:lnTo>
                    <a:pt x="407525" y="971516"/>
                  </a:lnTo>
                  <a:lnTo>
                    <a:pt x="400103" y="986045"/>
                  </a:lnTo>
                  <a:lnTo>
                    <a:pt x="392533" y="1000394"/>
                  </a:lnTo>
                  <a:lnTo>
                    <a:pt x="384837" y="1014858"/>
                  </a:lnTo>
                  <a:lnTo>
                    <a:pt x="363477" y="1055385"/>
                  </a:lnTo>
                  <a:lnTo>
                    <a:pt x="327077" y="1122392"/>
                  </a:lnTo>
                  <a:lnTo>
                    <a:pt x="312369" y="1146747"/>
                  </a:lnTo>
                  <a:lnTo>
                    <a:pt x="284894" y="1195260"/>
                  </a:lnTo>
                  <a:lnTo>
                    <a:pt x="245659" y="1259523"/>
                  </a:lnTo>
                  <a:lnTo>
                    <a:pt x="225431" y="1290808"/>
                  </a:lnTo>
                  <a:lnTo>
                    <a:pt x="194179" y="1335012"/>
                  </a:lnTo>
                  <a:lnTo>
                    <a:pt x="169369" y="1372132"/>
                  </a:lnTo>
                  <a:lnTo>
                    <a:pt x="120357" y="1441853"/>
                  </a:lnTo>
                  <a:lnTo>
                    <a:pt x="94461" y="1477202"/>
                  </a:lnTo>
                  <a:lnTo>
                    <a:pt x="73484" y="1500717"/>
                  </a:lnTo>
                  <a:lnTo>
                    <a:pt x="45982" y="1533555"/>
                  </a:lnTo>
                  <a:lnTo>
                    <a:pt x="33158" y="1551538"/>
                  </a:lnTo>
                  <a:lnTo>
                    <a:pt x="20175" y="1566746"/>
                  </a:lnTo>
                  <a:lnTo>
                    <a:pt x="15607" y="1571283"/>
                  </a:lnTo>
                  <a:lnTo>
                    <a:pt x="6440" y="1583770"/>
                  </a:lnTo>
                  <a:lnTo>
                    <a:pt x="3210" y="1590234"/>
                  </a:lnTo>
                  <a:lnTo>
                    <a:pt x="2138" y="1593054"/>
                  </a:lnTo>
                  <a:lnTo>
                    <a:pt x="0" y="1597950"/>
                  </a:lnTo>
                  <a:lnTo>
                    <a:pt x="6562" y="1609312"/>
                  </a:lnTo>
                  <a:lnTo>
                    <a:pt x="11729" y="1611561"/>
                  </a:lnTo>
                  <a:lnTo>
                    <a:pt x="19456" y="1612606"/>
                  </a:lnTo>
                  <a:lnTo>
                    <a:pt x="22557" y="1611853"/>
                  </a:lnTo>
                  <a:lnTo>
                    <a:pt x="32905" y="1609054"/>
                  </a:lnTo>
                  <a:lnTo>
                    <a:pt x="37034" y="1601863"/>
                  </a:lnTo>
                  <a:lnTo>
                    <a:pt x="36395" y="1599501"/>
                  </a:lnTo>
                  <a:lnTo>
                    <a:pt x="27711" y="1599501"/>
                  </a:lnTo>
                  <a:lnTo>
                    <a:pt x="27783" y="1599261"/>
                  </a:lnTo>
                  <a:lnTo>
                    <a:pt x="27911" y="1598514"/>
                  </a:lnTo>
                  <a:lnTo>
                    <a:pt x="27813" y="1596170"/>
                  </a:lnTo>
                  <a:lnTo>
                    <a:pt x="27757" y="1595326"/>
                  </a:lnTo>
                  <a:lnTo>
                    <a:pt x="26841" y="1592870"/>
                  </a:lnTo>
                  <a:lnTo>
                    <a:pt x="20543" y="1586806"/>
                  </a:lnTo>
                  <a:lnTo>
                    <a:pt x="18296" y="1586088"/>
                  </a:lnTo>
                  <a:lnTo>
                    <a:pt x="17406" y="1586024"/>
                  </a:lnTo>
                  <a:lnTo>
                    <a:pt x="19084" y="1585658"/>
                  </a:lnTo>
                  <a:lnTo>
                    <a:pt x="26065" y="1583770"/>
                  </a:lnTo>
                  <a:lnTo>
                    <a:pt x="40072" y="1583761"/>
                  </a:lnTo>
                  <a:lnTo>
                    <a:pt x="54311" y="1566988"/>
                  </a:lnTo>
                  <a:lnTo>
                    <a:pt x="66645" y="1549653"/>
                  </a:lnTo>
                  <a:lnTo>
                    <a:pt x="92927" y="1518269"/>
                  </a:lnTo>
                  <a:lnTo>
                    <a:pt x="99971" y="1510561"/>
                  </a:lnTo>
                  <a:lnTo>
                    <a:pt x="107212" y="1502565"/>
                  </a:lnTo>
                  <a:lnTo>
                    <a:pt x="141603" y="1457172"/>
                  </a:lnTo>
                  <a:lnTo>
                    <a:pt x="191148" y="1386683"/>
                  </a:lnTo>
                  <a:lnTo>
                    <a:pt x="215499" y="1350229"/>
                  </a:lnTo>
                  <a:lnTo>
                    <a:pt x="247257" y="1305290"/>
                  </a:lnTo>
                  <a:lnTo>
                    <a:pt x="267881" y="1273389"/>
                  </a:lnTo>
                  <a:lnTo>
                    <a:pt x="289260" y="1238464"/>
                  </a:lnTo>
                  <a:lnTo>
                    <a:pt x="307585" y="1208345"/>
                  </a:lnTo>
                  <a:lnTo>
                    <a:pt x="334808" y="1160259"/>
                  </a:lnTo>
                  <a:lnTo>
                    <a:pt x="349876" y="1135288"/>
                  </a:lnTo>
                  <a:lnTo>
                    <a:pt x="386640" y="1067616"/>
                  </a:lnTo>
                  <a:lnTo>
                    <a:pt x="407979" y="1027129"/>
                  </a:lnTo>
                  <a:lnTo>
                    <a:pt x="415678" y="1012662"/>
                  </a:lnTo>
                  <a:lnTo>
                    <a:pt x="423360" y="998103"/>
                  </a:lnTo>
                  <a:lnTo>
                    <a:pt x="430985" y="983171"/>
                  </a:lnTo>
                  <a:lnTo>
                    <a:pt x="438511" y="967587"/>
                  </a:lnTo>
                  <a:lnTo>
                    <a:pt x="476554" y="881393"/>
                  </a:lnTo>
                  <a:lnTo>
                    <a:pt x="484544" y="863680"/>
                  </a:lnTo>
                  <a:lnTo>
                    <a:pt x="501251" y="825826"/>
                  </a:lnTo>
                  <a:lnTo>
                    <a:pt x="532578" y="746900"/>
                  </a:lnTo>
                  <a:lnTo>
                    <a:pt x="549265" y="695077"/>
                  </a:lnTo>
                  <a:lnTo>
                    <a:pt x="564003" y="643963"/>
                  </a:lnTo>
                  <a:lnTo>
                    <a:pt x="586703" y="562725"/>
                  </a:lnTo>
                  <a:lnTo>
                    <a:pt x="605783" y="497074"/>
                  </a:lnTo>
                  <a:lnTo>
                    <a:pt x="616601" y="456761"/>
                  </a:lnTo>
                  <a:lnTo>
                    <a:pt x="631496" y="392088"/>
                  </a:lnTo>
                  <a:lnTo>
                    <a:pt x="640838" y="346073"/>
                  </a:lnTo>
                  <a:lnTo>
                    <a:pt x="658870" y="259030"/>
                  </a:lnTo>
                  <a:lnTo>
                    <a:pt x="665949" y="222117"/>
                  </a:lnTo>
                  <a:lnTo>
                    <a:pt x="681835" y="124033"/>
                  </a:lnTo>
                  <a:lnTo>
                    <a:pt x="690648" y="58707"/>
                  </a:lnTo>
                  <a:lnTo>
                    <a:pt x="693212" y="38031"/>
                  </a:lnTo>
                  <a:lnTo>
                    <a:pt x="694514" y="32471"/>
                  </a:lnTo>
                  <a:lnTo>
                    <a:pt x="695757" y="26716"/>
                  </a:lnTo>
                  <a:lnTo>
                    <a:pt x="696582" y="20539"/>
                  </a:lnTo>
                  <a:lnTo>
                    <a:pt x="696727" y="12790"/>
                  </a:lnTo>
                  <a:lnTo>
                    <a:pt x="696367" y="5565"/>
                  </a:lnTo>
                  <a:lnTo>
                    <a:pt x="690219" y="0"/>
                  </a:lnTo>
                  <a:close/>
                </a:path>
                <a:path w="697229" h="1612900">
                  <a:moveTo>
                    <a:pt x="28600" y="1597842"/>
                  </a:moveTo>
                  <a:lnTo>
                    <a:pt x="28026" y="1597842"/>
                  </a:lnTo>
                  <a:lnTo>
                    <a:pt x="27970" y="1598514"/>
                  </a:lnTo>
                  <a:lnTo>
                    <a:pt x="27783" y="1599261"/>
                  </a:lnTo>
                  <a:lnTo>
                    <a:pt x="27711" y="1599501"/>
                  </a:lnTo>
                  <a:lnTo>
                    <a:pt x="28600" y="1597842"/>
                  </a:lnTo>
                  <a:close/>
                </a:path>
                <a:path w="697229" h="1612900">
                  <a:moveTo>
                    <a:pt x="33920" y="1590348"/>
                  </a:moveTo>
                  <a:lnTo>
                    <a:pt x="29102" y="1596906"/>
                  </a:lnTo>
                  <a:lnTo>
                    <a:pt x="27711" y="1599501"/>
                  </a:lnTo>
                  <a:lnTo>
                    <a:pt x="36395" y="1599501"/>
                  </a:lnTo>
                  <a:lnTo>
                    <a:pt x="33920" y="1590348"/>
                  </a:lnTo>
                  <a:close/>
                </a:path>
                <a:path w="697229" h="1612900">
                  <a:moveTo>
                    <a:pt x="27953" y="1598266"/>
                  </a:moveTo>
                  <a:lnTo>
                    <a:pt x="27911" y="1598514"/>
                  </a:lnTo>
                  <a:lnTo>
                    <a:pt x="27953" y="1598266"/>
                  </a:lnTo>
                  <a:close/>
                </a:path>
                <a:path w="697229" h="1612900">
                  <a:moveTo>
                    <a:pt x="27757" y="1595326"/>
                  </a:moveTo>
                  <a:lnTo>
                    <a:pt x="27953" y="1598266"/>
                  </a:lnTo>
                  <a:lnTo>
                    <a:pt x="28026" y="1597842"/>
                  </a:lnTo>
                  <a:lnTo>
                    <a:pt x="28600" y="1597842"/>
                  </a:lnTo>
                  <a:lnTo>
                    <a:pt x="29102" y="1596906"/>
                  </a:lnTo>
                  <a:lnTo>
                    <a:pt x="29643" y="1596170"/>
                  </a:lnTo>
                  <a:lnTo>
                    <a:pt x="28072" y="1596170"/>
                  </a:lnTo>
                  <a:lnTo>
                    <a:pt x="27757" y="1595326"/>
                  </a:lnTo>
                  <a:close/>
                </a:path>
                <a:path w="697229" h="1612900">
                  <a:moveTo>
                    <a:pt x="27668" y="1593994"/>
                  </a:moveTo>
                  <a:lnTo>
                    <a:pt x="27757" y="1595326"/>
                  </a:lnTo>
                  <a:lnTo>
                    <a:pt x="28072" y="1596170"/>
                  </a:lnTo>
                  <a:lnTo>
                    <a:pt x="27668" y="1593994"/>
                  </a:lnTo>
                  <a:close/>
                </a:path>
                <a:path w="697229" h="1612900">
                  <a:moveTo>
                    <a:pt x="31241" y="1593994"/>
                  </a:moveTo>
                  <a:lnTo>
                    <a:pt x="27668" y="1593994"/>
                  </a:lnTo>
                  <a:lnTo>
                    <a:pt x="28072" y="1596170"/>
                  </a:lnTo>
                  <a:lnTo>
                    <a:pt x="29643" y="1596170"/>
                  </a:lnTo>
                  <a:lnTo>
                    <a:pt x="31241" y="1593994"/>
                  </a:lnTo>
                  <a:close/>
                </a:path>
                <a:path w="697229" h="1612900">
                  <a:moveTo>
                    <a:pt x="26841" y="1592870"/>
                  </a:moveTo>
                  <a:lnTo>
                    <a:pt x="27757" y="1595326"/>
                  </a:lnTo>
                  <a:lnTo>
                    <a:pt x="27668" y="1593994"/>
                  </a:lnTo>
                  <a:lnTo>
                    <a:pt x="31241" y="1593994"/>
                  </a:lnTo>
                  <a:lnTo>
                    <a:pt x="31370" y="1593818"/>
                  </a:lnTo>
                  <a:lnTo>
                    <a:pt x="27825" y="1593818"/>
                  </a:lnTo>
                  <a:lnTo>
                    <a:pt x="26841" y="1592870"/>
                  </a:lnTo>
                  <a:close/>
                </a:path>
                <a:path w="697229" h="1612900">
                  <a:moveTo>
                    <a:pt x="25946" y="1590469"/>
                  </a:moveTo>
                  <a:lnTo>
                    <a:pt x="26841" y="1592870"/>
                  </a:lnTo>
                  <a:lnTo>
                    <a:pt x="27825" y="1593818"/>
                  </a:lnTo>
                  <a:lnTo>
                    <a:pt x="25946" y="1590469"/>
                  </a:lnTo>
                  <a:close/>
                </a:path>
                <a:path w="697229" h="1612900">
                  <a:moveTo>
                    <a:pt x="33831" y="1590469"/>
                  </a:moveTo>
                  <a:lnTo>
                    <a:pt x="25946" y="1590469"/>
                  </a:lnTo>
                  <a:lnTo>
                    <a:pt x="27825" y="1593818"/>
                  </a:lnTo>
                  <a:lnTo>
                    <a:pt x="31370" y="1593818"/>
                  </a:lnTo>
                  <a:lnTo>
                    <a:pt x="33831" y="1590469"/>
                  </a:lnTo>
                  <a:close/>
                </a:path>
                <a:path w="697229" h="1612900">
                  <a:moveTo>
                    <a:pt x="20543" y="1586806"/>
                  </a:moveTo>
                  <a:lnTo>
                    <a:pt x="26841" y="1592870"/>
                  </a:lnTo>
                  <a:lnTo>
                    <a:pt x="25946" y="1590469"/>
                  </a:lnTo>
                  <a:lnTo>
                    <a:pt x="33831" y="1590469"/>
                  </a:lnTo>
                  <a:lnTo>
                    <a:pt x="33889" y="1590234"/>
                  </a:lnTo>
                  <a:lnTo>
                    <a:pt x="33257" y="1587898"/>
                  </a:lnTo>
                  <a:lnTo>
                    <a:pt x="32629" y="1587538"/>
                  </a:lnTo>
                  <a:lnTo>
                    <a:pt x="22833" y="1587538"/>
                  </a:lnTo>
                  <a:lnTo>
                    <a:pt x="20543" y="1586806"/>
                  </a:lnTo>
                  <a:close/>
                </a:path>
                <a:path w="697229" h="1612900">
                  <a:moveTo>
                    <a:pt x="40065" y="1583770"/>
                  </a:moveTo>
                  <a:lnTo>
                    <a:pt x="26065" y="1583770"/>
                  </a:lnTo>
                  <a:lnTo>
                    <a:pt x="33257" y="1587898"/>
                  </a:lnTo>
                  <a:lnTo>
                    <a:pt x="33920" y="1590348"/>
                  </a:lnTo>
                  <a:lnTo>
                    <a:pt x="34951" y="1588943"/>
                  </a:lnTo>
                  <a:lnTo>
                    <a:pt x="39590" y="1584328"/>
                  </a:lnTo>
                  <a:lnTo>
                    <a:pt x="40065" y="1583770"/>
                  </a:lnTo>
                  <a:close/>
                </a:path>
                <a:path w="697229" h="1612900">
                  <a:moveTo>
                    <a:pt x="19822" y="1586111"/>
                  </a:moveTo>
                  <a:lnTo>
                    <a:pt x="20543" y="1586806"/>
                  </a:lnTo>
                  <a:lnTo>
                    <a:pt x="22833" y="1587538"/>
                  </a:lnTo>
                  <a:lnTo>
                    <a:pt x="19822" y="1586111"/>
                  </a:lnTo>
                  <a:close/>
                </a:path>
                <a:path w="697229" h="1612900">
                  <a:moveTo>
                    <a:pt x="30144" y="1586111"/>
                  </a:moveTo>
                  <a:lnTo>
                    <a:pt x="19822" y="1586111"/>
                  </a:lnTo>
                  <a:lnTo>
                    <a:pt x="22833" y="1587538"/>
                  </a:lnTo>
                  <a:lnTo>
                    <a:pt x="32629" y="1587538"/>
                  </a:lnTo>
                  <a:lnTo>
                    <a:pt x="30144" y="1586111"/>
                  </a:lnTo>
                  <a:close/>
                </a:path>
                <a:path w="697229" h="1612900">
                  <a:moveTo>
                    <a:pt x="18296" y="1586088"/>
                  </a:moveTo>
                  <a:lnTo>
                    <a:pt x="20543" y="1586806"/>
                  </a:lnTo>
                  <a:lnTo>
                    <a:pt x="19893" y="1586180"/>
                  </a:lnTo>
                  <a:lnTo>
                    <a:pt x="19555" y="1586180"/>
                  </a:lnTo>
                  <a:lnTo>
                    <a:pt x="18296" y="1586088"/>
                  </a:lnTo>
                  <a:close/>
                </a:path>
                <a:path w="697229" h="1612900">
                  <a:moveTo>
                    <a:pt x="17938" y="1585974"/>
                  </a:moveTo>
                  <a:lnTo>
                    <a:pt x="18296" y="1586088"/>
                  </a:lnTo>
                  <a:lnTo>
                    <a:pt x="19555" y="1586180"/>
                  </a:lnTo>
                  <a:lnTo>
                    <a:pt x="17938" y="1585974"/>
                  </a:lnTo>
                  <a:close/>
                </a:path>
                <a:path w="697229" h="1612900">
                  <a:moveTo>
                    <a:pt x="29905" y="1585974"/>
                  </a:moveTo>
                  <a:lnTo>
                    <a:pt x="17938" y="1585974"/>
                  </a:lnTo>
                  <a:lnTo>
                    <a:pt x="19555" y="1586180"/>
                  </a:lnTo>
                  <a:lnTo>
                    <a:pt x="19893" y="1586180"/>
                  </a:lnTo>
                  <a:lnTo>
                    <a:pt x="30144" y="1586111"/>
                  </a:lnTo>
                  <a:lnTo>
                    <a:pt x="29905" y="1585974"/>
                  </a:lnTo>
                  <a:close/>
                </a:path>
                <a:path w="697229" h="1612900">
                  <a:moveTo>
                    <a:pt x="26065" y="1583770"/>
                  </a:moveTo>
                  <a:lnTo>
                    <a:pt x="19084" y="1585658"/>
                  </a:lnTo>
                  <a:lnTo>
                    <a:pt x="17406" y="1586024"/>
                  </a:lnTo>
                  <a:lnTo>
                    <a:pt x="18296" y="1586088"/>
                  </a:lnTo>
                  <a:lnTo>
                    <a:pt x="17938" y="1585974"/>
                  </a:lnTo>
                  <a:lnTo>
                    <a:pt x="29905" y="1585974"/>
                  </a:lnTo>
                  <a:lnTo>
                    <a:pt x="26065" y="1583770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297D23E-B909-6D25-717F-CC3A65179BF2}"/>
                  </a:ext>
                </a:extLst>
              </p14:cNvPr>
              <p14:cNvContentPartPr/>
              <p14:nvPr/>
            </p14:nvContentPartPr>
            <p14:xfrm>
              <a:off x="3754737" y="11526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297D23E-B909-6D25-717F-CC3A65179BF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37097" y="11350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DFBF2E2-258F-79E7-2CF8-A13A34A9FFEB}"/>
                  </a:ext>
                </a:extLst>
              </p14:cNvPr>
              <p14:cNvContentPartPr/>
              <p14:nvPr/>
            </p14:nvContentPartPr>
            <p14:xfrm>
              <a:off x="4629537" y="151589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DFBF2E2-258F-79E7-2CF8-A13A34A9FFE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11897" y="149825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482905" y="270864"/>
            <a:ext cx="3303270" cy="1485900"/>
            <a:chOff x="2482905" y="270864"/>
            <a:chExt cx="3303270" cy="14859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82905" y="270864"/>
              <a:ext cx="3302769" cy="140686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037435" y="314674"/>
              <a:ext cx="81280" cy="1442085"/>
            </a:xfrm>
            <a:custGeom>
              <a:avLst/>
              <a:gdLst/>
              <a:ahLst/>
              <a:cxnLst/>
              <a:rect l="l" t="t" r="r" b="b"/>
              <a:pathLst>
                <a:path w="81279" h="1442085">
                  <a:moveTo>
                    <a:pt x="27221" y="0"/>
                  </a:moveTo>
                  <a:lnTo>
                    <a:pt x="12910" y="2117"/>
                  </a:lnTo>
                  <a:lnTo>
                    <a:pt x="7967" y="8775"/>
                  </a:lnTo>
                  <a:lnTo>
                    <a:pt x="9027" y="15930"/>
                  </a:lnTo>
                  <a:lnTo>
                    <a:pt x="9869" y="35807"/>
                  </a:lnTo>
                  <a:lnTo>
                    <a:pt x="7682" y="56387"/>
                  </a:lnTo>
                  <a:lnTo>
                    <a:pt x="4375" y="79822"/>
                  </a:lnTo>
                  <a:lnTo>
                    <a:pt x="1860" y="108262"/>
                  </a:lnTo>
                  <a:lnTo>
                    <a:pt x="0" y="171579"/>
                  </a:lnTo>
                  <a:lnTo>
                    <a:pt x="934" y="240485"/>
                  </a:lnTo>
                  <a:lnTo>
                    <a:pt x="4697" y="295013"/>
                  </a:lnTo>
                  <a:lnTo>
                    <a:pt x="5106" y="307663"/>
                  </a:lnTo>
                  <a:lnTo>
                    <a:pt x="5222" y="320132"/>
                  </a:lnTo>
                  <a:lnTo>
                    <a:pt x="4787" y="392131"/>
                  </a:lnTo>
                  <a:lnTo>
                    <a:pt x="5199" y="413711"/>
                  </a:lnTo>
                  <a:lnTo>
                    <a:pt x="9354" y="491779"/>
                  </a:lnTo>
                  <a:lnTo>
                    <a:pt x="15820" y="646612"/>
                  </a:lnTo>
                  <a:lnTo>
                    <a:pt x="18034" y="694179"/>
                  </a:lnTo>
                  <a:lnTo>
                    <a:pt x="19667" y="717084"/>
                  </a:lnTo>
                  <a:lnTo>
                    <a:pt x="21903" y="739235"/>
                  </a:lnTo>
                  <a:lnTo>
                    <a:pt x="27120" y="774307"/>
                  </a:lnTo>
                  <a:lnTo>
                    <a:pt x="28596" y="787314"/>
                  </a:lnTo>
                  <a:lnTo>
                    <a:pt x="29754" y="801304"/>
                  </a:lnTo>
                  <a:lnTo>
                    <a:pt x="33025" y="855502"/>
                  </a:lnTo>
                  <a:lnTo>
                    <a:pt x="35317" y="907241"/>
                  </a:lnTo>
                  <a:lnTo>
                    <a:pt x="37167" y="990949"/>
                  </a:lnTo>
                  <a:lnTo>
                    <a:pt x="41921" y="1155572"/>
                  </a:lnTo>
                  <a:lnTo>
                    <a:pt x="42807" y="1175567"/>
                  </a:lnTo>
                  <a:lnTo>
                    <a:pt x="45044" y="1209950"/>
                  </a:lnTo>
                  <a:lnTo>
                    <a:pt x="49790" y="1259808"/>
                  </a:lnTo>
                  <a:lnTo>
                    <a:pt x="53901" y="1316753"/>
                  </a:lnTo>
                  <a:lnTo>
                    <a:pt x="54284" y="1345808"/>
                  </a:lnTo>
                  <a:lnTo>
                    <a:pt x="53720" y="1404208"/>
                  </a:lnTo>
                  <a:lnTo>
                    <a:pt x="54378" y="1429080"/>
                  </a:lnTo>
                  <a:lnTo>
                    <a:pt x="54823" y="1436300"/>
                  </a:lnTo>
                  <a:lnTo>
                    <a:pt x="61036" y="1441792"/>
                  </a:lnTo>
                  <a:lnTo>
                    <a:pt x="75474" y="1440903"/>
                  </a:lnTo>
                  <a:lnTo>
                    <a:pt x="80967" y="1434691"/>
                  </a:lnTo>
                  <a:lnTo>
                    <a:pt x="80523" y="1427472"/>
                  </a:lnTo>
                  <a:lnTo>
                    <a:pt x="79953" y="1404146"/>
                  </a:lnTo>
                  <a:lnTo>
                    <a:pt x="80507" y="1345875"/>
                  </a:lnTo>
                  <a:lnTo>
                    <a:pt x="80078" y="1315808"/>
                  </a:lnTo>
                  <a:lnTo>
                    <a:pt x="75878" y="1257460"/>
                  </a:lnTo>
                  <a:lnTo>
                    <a:pt x="71163" y="1207964"/>
                  </a:lnTo>
                  <a:lnTo>
                    <a:pt x="68964" y="1174198"/>
                  </a:lnTo>
                  <a:lnTo>
                    <a:pt x="68097" y="1154625"/>
                  </a:lnTo>
                  <a:lnTo>
                    <a:pt x="63345" y="990048"/>
                  </a:lnTo>
                  <a:lnTo>
                    <a:pt x="61502" y="906532"/>
                  </a:lnTo>
                  <a:lnTo>
                    <a:pt x="59179" y="854069"/>
                  </a:lnTo>
                  <a:lnTo>
                    <a:pt x="55885" y="799358"/>
                  </a:lnTo>
                  <a:lnTo>
                    <a:pt x="54671" y="784762"/>
                  </a:lnTo>
                  <a:lnTo>
                    <a:pt x="53079" y="770806"/>
                  </a:lnTo>
                  <a:lnTo>
                    <a:pt x="47912" y="736122"/>
                  </a:lnTo>
                  <a:lnTo>
                    <a:pt x="45768" y="714845"/>
                  </a:lnTo>
                  <a:lnTo>
                    <a:pt x="44183" y="692562"/>
                  </a:lnTo>
                  <a:lnTo>
                    <a:pt x="42982" y="669426"/>
                  </a:lnTo>
                  <a:lnTo>
                    <a:pt x="35533" y="490915"/>
                  </a:lnTo>
                  <a:lnTo>
                    <a:pt x="31379" y="412851"/>
                  </a:lnTo>
                  <a:lnTo>
                    <a:pt x="30983" y="391921"/>
                  </a:lnTo>
                  <a:lnTo>
                    <a:pt x="31386" y="333358"/>
                  </a:lnTo>
                  <a:lnTo>
                    <a:pt x="31291" y="307084"/>
                  </a:lnTo>
                  <a:lnTo>
                    <a:pt x="30859" y="293757"/>
                  </a:lnTo>
                  <a:lnTo>
                    <a:pt x="27104" y="239354"/>
                  </a:lnTo>
                  <a:lnTo>
                    <a:pt x="26193" y="171677"/>
                  </a:lnTo>
                  <a:lnTo>
                    <a:pt x="28025" y="109489"/>
                  </a:lnTo>
                  <a:lnTo>
                    <a:pt x="30576" y="82659"/>
                  </a:lnTo>
                  <a:lnTo>
                    <a:pt x="34040" y="58930"/>
                  </a:lnTo>
                  <a:lnTo>
                    <a:pt x="36225" y="36132"/>
                  </a:lnTo>
                  <a:lnTo>
                    <a:pt x="34938" y="12098"/>
                  </a:lnTo>
                  <a:lnTo>
                    <a:pt x="33879" y="4942"/>
                  </a:lnTo>
                  <a:lnTo>
                    <a:pt x="27221" y="0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6C29499-DBB4-EA2A-F9F2-2C2C1B1A244E}"/>
                  </a:ext>
                </a:extLst>
              </p14:cNvPr>
              <p14:cNvContentPartPr/>
              <p14:nvPr/>
            </p14:nvContentPartPr>
            <p14:xfrm>
              <a:off x="3774897" y="1147977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6C29499-DBB4-EA2A-F9F2-2C2C1B1A24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56897" y="11299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1D1F2D8-CE06-4F30-7453-378D824670E0}"/>
                  </a:ext>
                </a:extLst>
              </p14:cNvPr>
              <p14:cNvContentPartPr/>
              <p14:nvPr/>
            </p14:nvContentPartPr>
            <p14:xfrm>
              <a:off x="4518657" y="1134657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1D1F2D8-CE06-4F30-7453-378D824670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00657" y="111701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31509" y="14428"/>
            <a:ext cx="1632585" cy="2999105"/>
            <a:chOff x="2631509" y="14428"/>
            <a:chExt cx="1632585" cy="29991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9142" y="14428"/>
              <a:ext cx="1416034" cy="29986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3519" y="2622016"/>
              <a:ext cx="614505" cy="3787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55702" y="61314"/>
              <a:ext cx="677632" cy="1956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20138" y="96415"/>
              <a:ext cx="703825" cy="1493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631509" y="825764"/>
              <a:ext cx="1632585" cy="1184910"/>
            </a:xfrm>
            <a:custGeom>
              <a:avLst/>
              <a:gdLst/>
              <a:ahLst/>
              <a:cxnLst/>
              <a:rect l="l" t="t" r="r" b="b"/>
              <a:pathLst>
                <a:path w="1632585" h="1184910">
                  <a:moveTo>
                    <a:pt x="192651" y="0"/>
                  </a:moveTo>
                  <a:lnTo>
                    <a:pt x="189670" y="14782"/>
                  </a:lnTo>
                  <a:lnTo>
                    <a:pt x="189212" y="19513"/>
                  </a:lnTo>
                  <a:lnTo>
                    <a:pt x="188454" y="25866"/>
                  </a:lnTo>
                  <a:lnTo>
                    <a:pt x="208349" y="29712"/>
                  </a:lnTo>
                  <a:lnTo>
                    <a:pt x="395400" y="63205"/>
                  </a:lnTo>
                  <a:lnTo>
                    <a:pt x="479327" y="79460"/>
                  </a:lnTo>
                  <a:lnTo>
                    <a:pt x="548797" y="92072"/>
                  </a:lnTo>
                  <a:lnTo>
                    <a:pt x="593613" y="99039"/>
                  </a:lnTo>
                  <a:lnTo>
                    <a:pt x="641684" y="105136"/>
                  </a:lnTo>
                  <a:lnTo>
                    <a:pt x="748209" y="116762"/>
                  </a:lnTo>
                  <a:lnTo>
                    <a:pt x="799471" y="122797"/>
                  </a:lnTo>
                  <a:lnTo>
                    <a:pt x="901452" y="136281"/>
                  </a:lnTo>
                  <a:lnTo>
                    <a:pt x="918147" y="138993"/>
                  </a:lnTo>
                  <a:lnTo>
                    <a:pt x="945962" y="142768"/>
                  </a:lnTo>
                  <a:lnTo>
                    <a:pt x="1005913" y="150666"/>
                  </a:lnTo>
                  <a:lnTo>
                    <a:pt x="1105754" y="160928"/>
                  </a:lnTo>
                  <a:lnTo>
                    <a:pt x="1148631" y="164231"/>
                  </a:lnTo>
                  <a:lnTo>
                    <a:pt x="1233305" y="168922"/>
                  </a:lnTo>
                  <a:lnTo>
                    <a:pt x="1308472" y="171272"/>
                  </a:lnTo>
                  <a:lnTo>
                    <a:pt x="1453290" y="171273"/>
                  </a:lnTo>
                  <a:lnTo>
                    <a:pt x="1509448" y="173076"/>
                  </a:lnTo>
                  <a:lnTo>
                    <a:pt x="1548151" y="175828"/>
                  </a:lnTo>
                  <a:lnTo>
                    <a:pt x="1561667" y="176598"/>
                  </a:lnTo>
                  <a:lnTo>
                    <a:pt x="1573180" y="176940"/>
                  </a:lnTo>
                  <a:lnTo>
                    <a:pt x="1582899" y="176993"/>
                  </a:lnTo>
                  <a:lnTo>
                    <a:pt x="1591029" y="176897"/>
                  </a:lnTo>
                  <a:lnTo>
                    <a:pt x="1591029" y="150801"/>
                  </a:lnTo>
                  <a:lnTo>
                    <a:pt x="1583119" y="150801"/>
                  </a:lnTo>
                  <a:lnTo>
                    <a:pt x="1573873" y="150760"/>
                  </a:lnTo>
                  <a:lnTo>
                    <a:pt x="1562947" y="150438"/>
                  </a:lnTo>
                  <a:lnTo>
                    <a:pt x="1549996" y="149699"/>
                  </a:lnTo>
                  <a:lnTo>
                    <a:pt x="1510687" y="146912"/>
                  </a:lnTo>
                  <a:lnTo>
                    <a:pt x="1453559" y="145082"/>
                  </a:lnTo>
                  <a:lnTo>
                    <a:pt x="1308868" y="145080"/>
                  </a:lnTo>
                  <a:lnTo>
                    <a:pt x="1234512" y="142756"/>
                  </a:lnTo>
                  <a:lnTo>
                    <a:pt x="1150468" y="138102"/>
                  </a:lnTo>
                  <a:lnTo>
                    <a:pt x="1107946" y="134827"/>
                  </a:lnTo>
                  <a:lnTo>
                    <a:pt x="1009064" y="124661"/>
                  </a:lnTo>
                  <a:lnTo>
                    <a:pt x="922341" y="113137"/>
                  </a:lnTo>
                  <a:lnTo>
                    <a:pt x="904876" y="110312"/>
                  </a:lnTo>
                  <a:lnTo>
                    <a:pt x="802595" y="96791"/>
                  </a:lnTo>
                  <a:lnTo>
                    <a:pt x="750917" y="90709"/>
                  </a:lnTo>
                  <a:lnTo>
                    <a:pt x="644870" y="79138"/>
                  </a:lnTo>
                  <a:lnTo>
                    <a:pt x="597388" y="73118"/>
                  </a:lnTo>
                  <a:lnTo>
                    <a:pt x="553112" y="66236"/>
                  </a:lnTo>
                  <a:lnTo>
                    <a:pt x="484331" y="53748"/>
                  </a:lnTo>
                  <a:lnTo>
                    <a:pt x="400230" y="37461"/>
                  </a:lnTo>
                  <a:lnTo>
                    <a:pt x="213146" y="3962"/>
                  </a:lnTo>
                  <a:lnTo>
                    <a:pt x="192651" y="0"/>
                  </a:lnTo>
                  <a:close/>
                </a:path>
                <a:path w="1632585" h="1184910">
                  <a:moveTo>
                    <a:pt x="1591029" y="150700"/>
                  </a:moveTo>
                  <a:lnTo>
                    <a:pt x="1583119" y="150801"/>
                  </a:lnTo>
                  <a:lnTo>
                    <a:pt x="1591029" y="150801"/>
                  </a:lnTo>
                  <a:close/>
                </a:path>
                <a:path w="1632585" h="1184910">
                  <a:moveTo>
                    <a:pt x="1453520" y="145080"/>
                  </a:moveTo>
                  <a:lnTo>
                    <a:pt x="1308908" y="145082"/>
                  </a:lnTo>
                  <a:lnTo>
                    <a:pt x="1453559" y="145082"/>
                  </a:lnTo>
                  <a:close/>
                </a:path>
                <a:path w="1632585" h="1184910">
                  <a:moveTo>
                    <a:pt x="9098" y="1046586"/>
                  </a:moveTo>
                  <a:lnTo>
                    <a:pt x="4682" y="1058926"/>
                  </a:lnTo>
                  <a:lnTo>
                    <a:pt x="0" y="1071375"/>
                  </a:lnTo>
                  <a:lnTo>
                    <a:pt x="7692" y="1074156"/>
                  </a:lnTo>
                  <a:lnTo>
                    <a:pt x="68531" y="1090082"/>
                  </a:lnTo>
                  <a:lnTo>
                    <a:pt x="144575" y="1103901"/>
                  </a:lnTo>
                  <a:lnTo>
                    <a:pt x="186542" y="1110394"/>
                  </a:lnTo>
                  <a:lnTo>
                    <a:pt x="271913" y="1122420"/>
                  </a:lnTo>
                  <a:lnTo>
                    <a:pt x="301482" y="1127386"/>
                  </a:lnTo>
                  <a:lnTo>
                    <a:pt x="383218" y="1143709"/>
                  </a:lnTo>
                  <a:lnTo>
                    <a:pt x="437285" y="1153161"/>
                  </a:lnTo>
                  <a:lnTo>
                    <a:pt x="479587" y="1158333"/>
                  </a:lnTo>
                  <a:lnTo>
                    <a:pt x="533250" y="1163038"/>
                  </a:lnTo>
                  <a:lnTo>
                    <a:pt x="616172" y="1168163"/>
                  </a:lnTo>
                  <a:lnTo>
                    <a:pt x="633143" y="1168609"/>
                  </a:lnTo>
                  <a:lnTo>
                    <a:pt x="741523" y="1173709"/>
                  </a:lnTo>
                  <a:lnTo>
                    <a:pt x="755636" y="1174644"/>
                  </a:lnTo>
                  <a:lnTo>
                    <a:pt x="974600" y="1183492"/>
                  </a:lnTo>
                  <a:lnTo>
                    <a:pt x="1019387" y="1184451"/>
                  </a:lnTo>
                  <a:lnTo>
                    <a:pt x="1083638" y="1184885"/>
                  </a:lnTo>
                  <a:lnTo>
                    <a:pt x="1233519" y="1184885"/>
                  </a:lnTo>
                  <a:lnTo>
                    <a:pt x="1285826" y="1183496"/>
                  </a:lnTo>
                  <a:lnTo>
                    <a:pt x="1354265" y="1182547"/>
                  </a:lnTo>
                  <a:lnTo>
                    <a:pt x="1616449" y="1182547"/>
                  </a:lnTo>
                  <a:lnTo>
                    <a:pt x="1632237" y="1182131"/>
                  </a:lnTo>
                  <a:lnTo>
                    <a:pt x="1630198" y="1158692"/>
                  </a:lnTo>
                  <a:lnTo>
                    <a:pt x="1083670" y="1158692"/>
                  </a:lnTo>
                  <a:lnTo>
                    <a:pt x="1019825" y="1158260"/>
                  </a:lnTo>
                  <a:lnTo>
                    <a:pt x="975419" y="1157311"/>
                  </a:lnTo>
                  <a:lnTo>
                    <a:pt x="757340" y="1148506"/>
                  </a:lnTo>
                  <a:lnTo>
                    <a:pt x="742602" y="1147537"/>
                  </a:lnTo>
                  <a:lnTo>
                    <a:pt x="633793" y="1142424"/>
                  </a:lnTo>
                  <a:lnTo>
                    <a:pt x="535194" y="1136916"/>
                  </a:lnTo>
                  <a:lnTo>
                    <a:pt x="482225" y="1132273"/>
                  </a:lnTo>
                  <a:lnTo>
                    <a:pt x="441058" y="1127243"/>
                  </a:lnTo>
                  <a:lnTo>
                    <a:pt x="388178" y="1117989"/>
                  </a:lnTo>
                  <a:lnTo>
                    <a:pt x="306139" y="1101605"/>
                  </a:lnTo>
                  <a:lnTo>
                    <a:pt x="275833" y="1096521"/>
                  </a:lnTo>
                  <a:lnTo>
                    <a:pt x="190408" y="1084487"/>
                  </a:lnTo>
                  <a:lnTo>
                    <a:pt x="148772" y="1078037"/>
                  </a:lnTo>
                  <a:lnTo>
                    <a:pt x="109530" y="1071354"/>
                  </a:lnTo>
                  <a:lnTo>
                    <a:pt x="43373" y="1057330"/>
                  </a:lnTo>
                  <a:lnTo>
                    <a:pt x="9098" y="1046586"/>
                  </a:lnTo>
                  <a:close/>
                </a:path>
                <a:path w="1632585" h="1184910">
                  <a:moveTo>
                    <a:pt x="1629963" y="1155992"/>
                  </a:moveTo>
                  <a:lnTo>
                    <a:pt x="1616257" y="1156355"/>
                  </a:lnTo>
                  <a:lnTo>
                    <a:pt x="1354051" y="1156355"/>
                  </a:lnTo>
                  <a:lnTo>
                    <a:pt x="1285162" y="1157311"/>
                  </a:lnTo>
                  <a:lnTo>
                    <a:pt x="1233375" y="1158692"/>
                  </a:lnTo>
                  <a:lnTo>
                    <a:pt x="1630198" y="1158692"/>
                  </a:lnTo>
                  <a:lnTo>
                    <a:pt x="1629963" y="1155992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EFEA125-401A-9A34-8A0B-B845F9FEDE12}"/>
                  </a:ext>
                </a:extLst>
              </p14:cNvPr>
              <p14:cNvContentPartPr/>
              <p14:nvPr/>
            </p14:nvContentPartPr>
            <p14:xfrm>
              <a:off x="3437937" y="62921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EFEA125-401A-9A34-8A0B-B845F9FEDE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19937" y="6112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62D8FB1-E5A4-78C9-E8BF-4CC4DA04352B}"/>
                  </a:ext>
                </a:extLst>
              </p14:cNvPr>
              <p14:cNvContentPartPr/>
              <p14:nvPr/>
            </p14:nvContentPartPr>
            <p14:xfrm>
              <a:off x="3444777" y="147845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62D8FB1-E5A4-78C9-E8BF-4CC4DA04352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26777" y="14608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90E4271-25AF-9D2B-25DC-D08895F8DA6E}"/>
                  </a:ext>
                </a:extLst>
              </p14:cNvPr>
              <p14:cNvContentPartPr/>
              <p14:nvPr/>
            </p14:nvContentPartPr>
            <p14:xfrm>
              <a:off x="3356217" y="241121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90E4271-25AF-9D2B-25DC-D08895F8DA6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38577" y="239357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1AACCFFD-FFF2-29D1-1996-CDF34211E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38456"/>
              </p:ext>
            </p:extLst>
          </p:nvPr>
        </p:nvGraphicFramePr>
        <p:xfrm>
          <a:off x="228600" y="415355"/>
          <a:ext cx="1600200" cy="2005267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8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PELI DEL CAPO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capelli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sopracciglia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148381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Peli del volto (barba/baffi)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52164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E654689A-9929-9C89-0BEF-CBDF1DF5B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324343"/>
              </p:ext>
            </p:extLst>
          </p:nvPr>
        </p:nvGraphicFramePr>
        <p:xfrm>
          <a:off x="1981200" y="857250"/>
          <a:ext cx="1173480" cy="2514601"/>
        </p:xfrm>
        <a:graphic>
          <a:graphicData uri="http://schemas.openxmlformats.org/drawingml/2006/table">
            <a:tbl>
              <a:tblPr/>
              <a:tblGrid>
                <a:gridCol w="1173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60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TIPO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naturali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Extension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148381"/>
                  </a:ext>
                </a:extLst>
              </a:tr>
              <a:tr h="404829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parrucca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52164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parrucchino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409544"/>
                  </a:ext>
                </a:extLst>
              </a:tr>
              <a:tr h="55602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impianto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573873"/>
                  </a:ext>
                </a:extLst>
              </a:tr>
            </a:tbl>
          </a:graphicData>
        </a:graphic>
      </p:graphicFrame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B432008-3A3B-9250-ED03-1082DDD2FCB9}"/>
              </a:ext>
            </a:extLst>
          </p:cNvPr>
          <p:cNvCxnSpPr/>
          <p:nvPr/>
        </p:nvCxnSpPr>
        <p:spPr>
          <a:xfrm>
            <a:off x="1676400" y="108585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197FD044-9F79-0939-0742-84C17AB7C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638913"/>
              </p:ext>
            </p:extLst>
          </p:nvPr>
        </p:nvGraphicFramePr>
        <p:xfrm>
          <a:off x="3276600" y="857250"/>
          <a:ext cx="1173480" cy="1958580"/>
        </p:xfrm>
        <a:graphic>
          <a:graphicData uri="http://schemas.openxmlformats.org/drawingml/2006/table">
            <a:tbl>
              <a:tblPr/>
              <a:tblGrid>
                <a:gridCol w="1173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603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LUNGHEZZA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corti &lt;6 cm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Medi &lt;12 cm 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148381"/>
                  </a:ext>
                </a:extLst>
              </a:tr>
              <a:tr h="40482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Lunghi &gt;12 cm 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52164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rasati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409544"/>
                  </a:ext>
                </a:extLst>
              </a:tr>
            </a:tbl>
          </a:graphicData>
        </a:graphic>
      </p:graphicFrame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C4A7BCF1-0705-3F83-06DF-3E215F4B8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463771"/>
              </p:ext>
            </p:extLst>
          </p:nvPr>
        </p:nvGraphicFramePr>
        <p:xfrm>
          <a:off x="4572000" y="857250"/>
          <a:ext cx="1173480" cy="3659377"/>
        </p:xfrm>
        <a:graphic>
          <a:graphicData uri="http://schemas.openxmlformats.org/drawingml/2006/table">
            <a:tbl>
              <a:tblPr/>
              <a:tblGrid>
                <a:gridCol w="1173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6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COLORE NATURALE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BIONDO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MARRONE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148381"/>
                  </a:ext>
                </a:extLst>
              </a:tr>
              <a:tr h="404829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NERO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52164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ROSSO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409544"/>
                  </a:ext>
                </a:extLst>
              </a:tr>
              <a:tr h="55602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GRIGIO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573873"/>
                  </a:ext>
                </a:extLst>
              </a:tr>
              <a:tr h="55602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BRIZZOLATO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432217"/>
                  </a:ext>
                </a:extLst>
              </a:tr>
              <a:tr h="55602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160946"/>
                  </a:ext>
                </a:extLst>
              </a:tr>
            </a:tbl>
          </a:graphicData>
        </a:graphic>
      </p:graphicFrame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C1D1BB67-D151-1E52-B72A-B877BB8ABD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526785"/>
              </p:ext>
            </p:extLst>
          </p:nvPr>
        </p:nvGraphicFramePr>
        <p:xfrm>
          <a:off x="5867400" y="861060"/>
          <a:ext cx="1173480" cy="4488656"/>
        </p:xfrm>
        <a:graphic>
          <a:graphicData uri="http://schemas.openxmlformats.org/drawingml/2006/table">
            <a:tbl>
              <a:tblPr/>
              <a:tblGrid>
                <a:gridCol w="1173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6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COLORE ARTIFICIALE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Nessuno/Sconosciuto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Striato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148381"/>
                  </a:ext>
                </a:extLst>
              </a:tr>
              <a:tr h="404829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BIONDO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337587"/>
                  </a:ext>
                </a:extLst>
              </a:tr>
              <a:tr h="404829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MARRONE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668349"/>
                  </a:ext>
                </a:extLst>
              </a:tr>
              <a:tr h="404829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NERO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52164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ROSSO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409544"/>
                  </a:ext>
                </a:extLst>
              </a:tr>
              <a:tr h="55602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GRIGIO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573873"/>
                  </a:ext>
                </a:extLst>
              </a:tr>
              <a:tr h="55602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BRIZZOLATO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432217"/>
                  </a:ext>
                </a:extLst>
              </a:tr>
              <a:tr h="55602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160946"/>
                  </a:ext>
                </a:extLst>
              </a:tr>
            </a:tbl>
          </a:graphicData>
        </a:graphic>
      </p:graphicFrame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BDB65535-2CE1-6DE0-1907-38AF45984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397799"/>
              </p:ext>
            </p:extLst>
          </p:nvPr>
        </p:nvGraphicFramePr>
        <p:xfrm>
          <a:off x="7181851" y="857250"/>
          <a:ext cx="1173480" cy="2376522"/>
        </p:xfrm>
        <a:graphic>
          <a:graphicData uri="http://schemas.openxmlformats.org/drawingml/2006/table">
            <a:tbl>
              <a:tblPr/>
              <a:tblGrid>
                <a:gridCol w="1173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6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CALVIZIE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parziale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totale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148381"/>
                  </a:ext>
                </a:extLst>
              </a:tr>
              <a:tr h="404829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fronte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337587"/>
                  </a:ext>
                </a:extLst>
              </a:tr>
              <a:tr h="404829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lati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668349"/>
                  </a:ext>
                </a:extLst>
              </a:tr>
              <a:tr h="404829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tonsura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52164"/>
                  </a:ext>
                </a:extLst>
              </a:tr>
            </a:tbl>
          </a:graphicData>
        </a:graphic>
      </p:graphicFrame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D2C18101-0D29-3D2E-8A7C-7C609F306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417071"/>
              </p:ext>
            </p:extLst>
          </p:nvPr>
        </p:nvGraphicFramePr>
        <p:xfrm>
          <a:off x="8446771" y="857250"/>
          <a:ext cx="1173480" cy="985933"/>
        </p:xfrm>
        <a:graphic>
          <a:graphicData uri="http://schemas.openxmlformats.org/drawingml/2006/table">
            <a:tbl>
              <a:tblPr/>
              <a:tblGrid>
                <a:gridCol w="1173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6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CARATTERISTICHE DISTINTIVE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" name="Immagine 15">
            <a:extLst>
              <a:ext uri="{FF2B5EF4-FFF2-40B4-BE49-F238E27FC236}">
                <a16:creationId xmlns:a16="http://schemas.microsoft.com/office/drawing/2014/main" id="{D8C86FC2-9CD9-3379-7C2D-8ABB7C385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764" y="3371851"/>
            <a:ext cx="2053315" cy="220828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B1FAE80-A598-E913-3B9E-26B0D7BD1B4F}"/>
              </a:ext>
            </a:extLst>
          </p:cNvPr>
          <p:cNvCxnSpPr/>
          <p:nvPr/>
        </p:nvCxnSpPr>
        <p:spPr>
          <a:xfrm>
            <a:off x="0" y="62865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55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14319" y="50838"/>
            <a:ext cx="1483995" cy="2793365"/>
            <a:chOff x="2614319" y="50838"/>
            <a:chExt cx="1483995" cy="279336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8956" y="50838"/>
              <a:ext cx="1318594" cy="27925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9932" y="2476379"/>
              <a:ext cx="603242" cy="367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7781" y="94582"/>
              <a:ext cx="787384" cy="1812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614319" y="771569"/>
              <a:ext cx="1483995" cy="1320165"/>
            </a:xfrm>
            <a:custGeom>
              <a:avLst/>
              <a:gdLst/>
              <a:ahLst/>
              <a:cxnLst/>
              <a:rect l="l" t="t" r="r" b="b"/>
              <a:pathLst>
                <a:path w="1483995" h="1320164">
                  <a:moveTo>
                    <a:pt x="0" y="131227"/>
                  </a:moveTo>
                  <a:lnTo>
                    <a:pt x="614" y="138459"/>
                  </a:lnTo>
                  <a:lnTo>
                    <a:pt x="1041" y="144512"/>
                  </a:lnTo>
                  <a:lnTo>
                    <a:pt x="1402" y="150906"/>
                  </a:lnTo>
                  <a:lnTo>
                    <a:pt x="1711" y="158178"/>
                  </a:lnTo>
                  <a:lnTo>
                    <a:pt x="7345" y="159199"/>
                  </a:lnTo>
                  <a:lnTo>
                    <a:pt x="48478" y="166171"/>
                  </a:lnTo>
                  <a:lnTo>
                    <a:pt x="94459" y="172633"/>
                  </a:lnTo>
                  <a:lnTo>
                    <a:pt x="139119" y="177030"/>
                  </a:lnTo>
                  <a:lnTo>
                    <a:pt x="185326" y="178880"/>
                  </a:lnTo>
                  <a:lnTo>
                    <a:pt x="245531" y="179650"/>
                  </a:lnTo>
                  <a:lnTo>
                    <a:pt x="277205" y="179036"/>
                  </a:lnTo>
                  <a:lnTo>
                    <a:pt x="310481" y="177017"/>
                  </a:lnTo>
                  <a:lnTo>
                    <a:pt x="364194" y="170442"/>
                  </a:lnTo>
                  <a:lnTo>
                    <a:pt x="484845" y="153451"/>
                  </a:lnTo>
                  <a:lnTo>
                    <a:pt x="245360" y="153451"/>
                  </a:lnTo>
                  <a:lnTo>
                    <a:pt x="215390" y="153219"/>
                  </a:lnTo>
                  <a:lnTo>
                    <a:pt x="141037" y="150906"/>
                  </a:lnTo>
                  <a:lnTo>
                    <a:pt x="97595" y="146626"/>
                  </a:lnTo>
                  <a:lnTo>
                    <a:pt x="52571" y="140299"/>
                  </a:lnTo>
                  <a:lnTo>
                    <a:pt x="12000" y="133423"/>
                  </a:lnTo>
                  <a:lnTo>
                    <a:pt x="0" y="131227"/>
                  </a:lnTo>
                  <a:close/>
                </a:path>
                <a:path w="1483995" h="1320164">
                  <a:moveTo>
                    <a:pt x="1346889" y="0"/>
                  </a:moveTo>
                  <a:lnTo>
                    <a:pt x="1310255" y="10890"/>
                  </a:lnTo>
                  <a:lnTo>
                    <a:pt x="1286785" y="16281"/>
                  </a:lnTo>
                  <a:lnTo>
                    <a:pt x="1246588" y="23177"/>
                  </a:lnTo>
                  <a:lnTo>
                    <a:pt x="1197268" y="30645"/>
                  </a:lnTo>
                  <a:lnTo>
                    <a:pt x="1065395" y="52401"/>
                  </a:lnTo>
                  <a:lnTo>
                    <a:pt x="1035876" y="56104"/>
                  </a:lnTo>
                  <a:lnTo>
                    <a:pt x="829403" y="79390"/>
                  </a:lnTo>
                  <a:lnTo>
                    <a:pt x="778527" y="85909"/>
                  </a:lnTo>
                  <a:lnTo>
                    <a:pt x="721744" y="93819"/>
                  </a:lnTo>
                  <a:lnTo>
                    <a:pt x="709371" y="95694"/>
                  </a:lnTo>
                  <a:lnTo>
                    <a:pt x="640232" y="105389"/>
                  </a:lnTo>
                  <a:lnTo>
                    <a:pt x="360493" y="144512"/>
                  </a:lnTo>
                  <a:lnTo>
                    <a:pt x="308265" y="150917"/>
                  </a:lnTo>
                  <a:lnTo>
                    <a:pt x="276159" y="152860"/>
                  </a:lnTo>
                  <a:lnTo>
                    <a:pt x="245360" y="153451"/>
                  </a:lnTo>
                  <a:lnTo>
                    <a:pt x="484845" y="153451"/>
                  </a:lnTo>
                  <a:lnTo>
                    <a:pt x="503196" y="150906"/>
                  </a:lnTo>
                  <a:lnTo>
                    <a:pt x="713041" y="121629"/>
                  </a:lnTo>
                  <a:lnTo>
                    <a:pt x="725825" y="119693"/>
                  </a:lnTo>
                  <a:lnTo>
                    <a:pt x="782137" y="111852"/>
                  </a:lnTo>
                  <a:lnTo>
                    <a:pt x="832685" y="105378"/>
                  </a:lnTo>
                  <a:lnTo>
                    <a:pt x="1039022" y="82109"/>
                  </a:lnTo>
                  <a:lnTo>
                    <a:pt x="1068821" y="78369"/>
                  </a:lnTo>
                  <a:lnTo>
                    <a:pt x="1201451" y="56503"/>
                  </a:lnTo>
                  <a:lnTo>
                    <a:pt x="1250454" y="49084"/>
                  </a:lnTo>
                  <a:lnTo>
                    <a:pt x="1291963" y="41958"/>
                  </a:lnTo>
                  <a:lnTo>
                    <a:pt x="1316730" y="36271"/>
                  </a:lnTo>
                  <a:lnTo>
                    <a:pt x="1348883" y="26709"/>
                  </a:lnTo>
                  <a:lnTo>
                    <a:pt x="1346889" y="0"/>
                  </a:lnTo>
                  <a:close/>
                </a:path>
                <a:path w="1483995" h="1320164">
                  <a:moveTo>
                    <a:pt x="8649" y="1290106"/>
                  </a:moveTo>
                  <a:lnTo>
                    <a:pt x="4972" y="1316081"/>
                  </a:lnTo>
                  <a:lnTo>
                    <a:pt x="9785" y="1316606"/>
                  </a:lnTo>
                  <a:lnTo>
                    <a:pt x="20102" y="1317514"/>
                  </a:lnTo>
                  <a:lnTo>
                    <a:pt x="73536" y="1319898"/>
                  </a:lnTo>
                  <a:lnTo>
                    <a:pt x="113944" y="1319895"/>
                  </a:lnTo>
                  <a:lnTo>
                    <a:pt x="155176" y="1317020"/>
                  </a:lnTo>
                  <a:lnTo>
                    <a:pt x="195952" y="1311334"/>
                  </a:lnTo>
                  <a:lnTo>
                    <a:pt x="234615" y="1303350"/>
                  </a:lnTo>
                  <a:lnTo>
                    <a:pt x="277766" y="1295563"/>
                  </a:lnTo>
                  <a:lnTo>
                    <a:pt x="289447" y="1293708"/>
                  </a:lnTo>
                  <a:lnTo>
                    <a:pt x="73906" y="1293707"/>
                  </a:lnTo>
                  <a:lnTo>
                    <a:pt x="22322" y="1291416"/>
                  </a:lnTo>
                  <a:lnTo>
                    <a:pt x="12926" y="1290574"/>
                  </a:lnTo>
                  <a:lnTo>
                    <a:pt x="8649" y="1290106"/>
                  </a:lnTo>
                  <a:close/>
                </a:path>
                <a:path w="1483995" h="1320164">
                  <a:moveTo>
                    <a:pt x="1478495" y="1060217"/>
                  </a:moveTo>
                  <a:lnTo>
                    <a:pt x="1441260" y="1069001"/>
                  </a:lnTo>
                  <a:lnTo>
                    <a:pt x="1377422" y="1081966"/>
                  </a:lnTo>
                  <a:lnTo>
                    <a:pt x="1364813" y="1084331"/>
                  </a:lnTo>
                  <a:lnTo>
                    <a:pt x="1275537" y="1102455"/>
                  </a:lnTo>
                  <a:lnTo>
                    <a:pt x="1262541" y="1104786"/>
                  </a:lnTo>
                  <a:lnTo>
                    <a:pt x="1109569" y="1138781"/>
                  </a:lnTo>
                  <a:lnTo>
                    <a:pt x="1076870" y="1146648"/>
                  </a:lnTo>
                  <a:lnTo>
                    <a:pt x="1060525" y="1150314"/>
                  </a:lnTo>
                  <a:lnTo>
                    <a:pt x="1043988" y="1153509"/>
                  </a:lnTo>
                  <a:lnTo>
                    <a:pt x="966377" y="1166533"/>
                  </a:lnTo>
                  <a:lnTo>
                    <a:pt x="950836" y="1168812"/>
                  </a:lnTo>
                  <a:lnTo>
                    <a:pt x="928382" y="1172491"/>
                  </a:lnTo>
                  <a:lnTo>
                    <a:pt x="845278" y="1183659"/>
                  </a:lnTo>
                  <a:lnTo>
                    <a:pt x="804381" y="1189677"/>
                  </a:lnTo>
                  <a:lnTo>
                    <a:pt x="788247" y="1191624"/>
                  </a:lnTo>
                  <a:lnTo>
                    <a:pt x="748604" y="1197623"/>
                  </a:lnTo>
                  <a:lnTo>
                    <a:pt x="601491" y="1221854"/>
                  </a:lnTo>
                  <a:lnTo>
                    <a:pt x="580758" y="1225130"/>
                  </a:lnTo>
                  <a:lnTo>
                    <a:pt x="569032" y="1227399"/>
                  </a:lnTo>
                  <a:lnTo>
                    <a:pt x="533462" y="1232907"/>
                  </a:lnTo>
                  <a:lnTo>
                    <a:pt x="340046" y="1259391"/>
                  </a:lnTo>
                  <a:lnTo>
                    <a:pt x="320467" y="1262259"/>
                  </a:lnTo>
                  <a:lnTo>
                    <a:pt x="273354" y="1269744"/>
                  </a:lnTo>
                  <a:lnTo>
                    <a:pt x="229260" y="1277710"/>
                  </a:lnTo>
                  <a:lnTo>
                    <a:pt x="191758" y="1285478"/>
                  </a:lnTo>
                  <a:lnTo>
                    <a:pt x="172033" y="1288481"/>
                  </a:lnTo>
                  <a:lnTo>
                    <a:pt x="152339" y="1290975"/>
                  </a:lnTo>
                  <a:lnTo>
                    <a:pt x="132754" y="1292778"/>
                  </a:lnTo>
                  <a:lnTo>
                    <a:pt x="113356" y="1293708"/>
                  </a:lnTo>
                  <a:lnTo>
                    <a:pt x="289455" y="1293707"/>
                  </a:lnTo>
                  <a:lnTo>
                    <a:pt x="324360" y="1288162"/>
                  </a:lnTo>
                  <a:lnTo>
                    <a:pt x="343787" y="1285317"/>
                  </a:lnTo>
                  <a:lnTo>
                    <a:pt x="537202" y="1258831"/>
                  </a:lnTo>
                  <a:lnTo>
                    <a:pt x="573182" y="1253261"/>
                  </a:lnTo>
                  <a:lnTo>
                    <a:pt x="585690" y="1250856"/>
                  </a:lnTo>
                  <a:lnTo>
                    <a:pt x="605579" y="1247726"/>
                  </a:lnTo>
                  <a:lnTo>
                    <a:pt x="752744" y="1223488"/>
                  </a:lnTo>
                  <a:lnTo>
                    <a:pt x="792036" y="1217542"/>
                  </a:lnTo>
                  <a:lnTo>
                    <a:pt x="807523" y="1215682"/>
                  </a:lnTo>
                  <a:lnTo>
                    <a:pt x="849022" y="1209583"/>
                  </a:lnTo>
                  <a:lnTo>
                    <a:pt x="932099" y="1198420"/>
                  </a:lnTo>
                  <a:lnTo>
                    <a:pt x="955113" y="1194655"/>
                  </a:lnTo>
                  <a:lnTo>
                    <a:pt x="970271" y="1192434"/>
                  </a:lnTo>
                  <a:lnTo>
                    <a:pt x="1048453" y="1179319"/>
                  </a:lnTo>
                  <a:lnTo>
                    <a:pt x="1065876" y="1175960"/>
                  </a:lnTo>
                  <a:lnTo>
                    <a:pt x="1082782" y="1172174"/>
                  </a:lnTo>
                  <a:lnTo>
                    <a:pt x="1115584" y="1164275"/>
                  </a:lnTo>
                  <a:lnTo>
                    <a:pt x="1267969" y="1130411"/>
                  </a:lnTo>
                  <a:lnTo>
                    <a:pt x="1280130" y="1128242"/>
                  </a:lnTo>
                  <a:lnTo>
                    <a:pt x="1369960" y="1110014"/>
                  </a:lnTo>
                  <a:lnTo>
                    <a:pt x="1382278" y="1107705"/>
                  </a:lnTo>
                  <a:lnTo>
                    <a:pt x="1433662" y="1097441"/>
                  </a:lnTo>
                  <a:lnTo>
                    <a:pt x="1446605" y="1094646"/>
                  </a:lnTo>
                  <a:lnTo>
                    <a:pt x="1471524" y="1088877"/>
                  </a:lnTo>
                  <a:lnTo>
                    <a:pt x="1483545" y="1085952"/>
                  </a:lnTo>
                  <a:lnTo>
                    <a:pt x="1478495" y="1060217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A32BA12-E436-9D57-C0B8-DE6F00CAFB3E}"/>
                  </a:ext>
                </a:extLst>
              </p14:cNvPr>
              <p14:cNvContentPartPr/>
              <p14:nvPr/>
            </p14:nvContentPartPr>
            <p14:xfrm>
              <a:off x="3226617" y="59645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A32BA12-E436-9D57-C0B8-DE6F00CAFB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8977" y="5788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4319B60-51C7-88E0-1AB3-4B86E6435D7A}"/>
                  </a:ext>
                </a:extLst>
              </p14:cNvPr>
              <p14:cNvContentPartPr/>
              <p14:nvPr/>
            </p14:nvContentPartPr>
            <p14:xfrm>
              <a:off x="3298977" y="144533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4319B60-51C7-88E0-1AB3-4B86E6435D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80977" y="14276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E8CF452-84F0-E1E0-DBF4-07EE7EDB9355}"/>
                  </a:ext>
                </a:extLst>
              </p14:cNvPr>
              <p14:cNvContentPartPr/>
              <p14:nvPr/>
            </p14:nvContentPartPr>
            <p14:xfrm>
              <a:off x="3377457" y="225389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E8CF452-84F0-E1E0-DBF4-07EE7EDB93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9817" y="223625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562" y="14428"/>
            <a:ext cx="6180455" cy="4163695"/>
            <a:chOff x="116562" y="14428"/>
            <a:chExt cx="6180455" cy="41636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09824" y="217167"/>
              <a:ext cx="3887152" cy="39604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562" y="14428"/>
              <a:ext cx="2293263" cy="23697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159776" y="710016"/>
              <a:ext cx="2644140" cy="2933700"/>
            </a:xfrm>
            <a:custGeom>
              <a:avLst/>
              <a:gdLst/>
              <a:ahLst/>
              <a:cxnLst/>
              <a:rect l="l" t="t" r="r" b="b"/>
              <a:pathLst>
                <a:path w="2644140" h="2933700">
                  <a:moveTo>
                    <a:pt x="1426954" y="1551987"/>
                  </a:moveTo>
                  <a:lnTo>
                    <a:pt x="1401030" y="1555619"/>
                  </a:lnTo>
                  <a:lnTo>
                    <a:pt x="1404348" y="1612900"/>
                  </a:lnTo>
                  <a:lnTo>
                    <a:pt x="1404801" y="1638300"/>
                  </a:lnTo>
                  <a:lnTo>
                    <a:pt x="1408964" y="1714499"/>
                  </a:lnTo>
                  <a:lnTo>
                    <a:pt x="1412194" y="1777999"/>
                  </a:lnTo>
                  <a:lnTo>
                    <a:pt x="1412647" y="1803399"/>
                  </a:lnTo>
                  <a:lnTo>
                    <a:pt x="1414167" y="1816099"/>
                  </a:lnTo>
                  <a:lnTo>
                    <a:pt x="1415529" y="1866899"/>
                  </a:lnTo>
                  <a:lnTo>
                    <a:pt x="1416457" y="1917699"/>
                  </a:lnTo>
                  <a:lnTo>
                    <a:pt x="1417838" y="1981199"/>
                  </a:lnTo>
                  <a:lnTo>
                    <a:pt x="1418308" y="1993899"/>
                  </a:lnTo>
                  <a:lnTo>
                    <a:pt x="1419684" y="2057399"/>
                  </a:lnTo>
                  <a:lnTo>
                    <a:pt x="1420608" y="2095499"/>
                  </a:lnTo>
                  <a:lnTo>
                    <a:pt x="1422455" y="2146299"/>
                  </a:lnTo>
                  <a:lnTo>
                    <a:pt x="1423838" y="2209799"/>
                  </a:lnTo>
                  <a:lnTo>
                    <a:pt x="1424306" y="2235199"/>
                  </a:lnTo>
                  <a:lnTo>
                    <a:pt x="1424762" y="2247899"/>
                  </a:lnTo>
                  <a:lnTo>
                    <a:pt x="1425684" y="2298699"/>
                  </a:lnTo>
                  <a:lnTo>
                    <a:pt x="1426608" y="2336799"/>
                  </a:lnTo>
                  <a:lnTo>
                    <a:pt x="1427530" y="2387599"/>
                  </a:lnTo>
                  <a:lnTo>
                    <a:pt x="1427996" y="2400299"/>
                  </a:lnTo>
                  <a:lnTo>
                    <a:pt x="1428915" y="2463799"/>
                  </a:lnTo>
                  <a:lnTo>
                    <a:pt x="1429839" y="2514599"/>
                  </a:lnTo>
                  <a:lnTo>
                    <a:pt x="1429837" y="2527299"/>
                  </a:lnTo>
                  <a:lnTo>
                    <a:pt x="1431226" y="2578099"/>
                  </a:lnTo>
                  <a:lnTo>
                    <a:pt x="1431692" y="2590799"/>
                  </a:lnTo>
                  <a:lnTo>
                    <a:pt x="1432148" y="2616199"/>
                  </a:lnTo>
                  <a:lnTo>
                    <a:pt x="1432617" y="2628899"/>
                  </a:lnTo>
                  <a:lnTo>
                    <a:pt x="1433995" y="2679699"/>
                  </a:lnTo>
                  <a:lnTo>
                    <a:pt x="1434465" y="2692399"/>
                  </a:lnTo>
                  <a:lnTo>
                    <a:pt x="1435040" y="2717799"/>
                  </a:lnTo>
                  <a:lnTo>
                    <a:pt x="1435224" y="2730499"/>
                  </a:lnTo>
                  <a:lnTo>
                    <a:pt x="1435257" y="2755899"/>
                  </a:lnTo>
                  <a:lnTo>
                    <a:pt x="1435376" y="2768599"/>
                  </a:lnTo>
                  <a:lnTo>
                    <a:pt x="1436419" y="2819399"/>
                  </a:lnTo>
                  <a:lnTo>
                    <a:pt x="1437340" y="2857499"/>
                  </a:lnTo>
                  <a:lnTo>
                    <a:pt x="1437802" y="2895599"/>
                  </a:lnTo>
                  <a:lnTo>
                    <a:pt x="1439388" y="2933699"/>
                  </a:lnTo>
                  <a:lnTo>
                    <a:pt x="1465398" y="2933699"/>
                  </a:lnTo>
                  <a:lnTo>
                    <a:pt x="1463989" y="2895599"/>
                  </a:lnTo>
                  <a:lnTo>
                    <a:pt x="1463530" y="2857499"/>
                  </a:lnTo>
                  <a:lnTo>
                    <a:pt x="1462604" y="2806699"/>
                  </a:lnTo>
                  <a:lnTo>
                    <a:pt x="1461569" y="2768599"/>
                  </a:lnTo>
                  <a:lnTo>
                    <a:pt x="1461455" y="2755899"/>
                  </a:lnTo>
                  <a:lnTo>
                    <a:pt x="1461328" y="2717799"/>
                  </a:lnTo>
                  <a:lnTo>
                    <a:pt x="1461232" y="2705099"/>
                  </a:lnTo>
                  <a:lnTo>
                    <a:pt x="1460634" y="2692399"/>
                  </a:lnTo>
                  <a:lnTo>
                    <a:pt x="1460182" y="2679699"/>
                  </a:lnTo>
                  <a:lnTo>
                    <a:pt x="1458790" y="2628899"/>
                  </a:lnTo>
                  <a:lnTo>
                    <a:pt x="1458335" y="2616199"/>
                  </a:lnTo>
                  <a:lnTo>
                    <a:pt x="1457868" y="2590799"/>
                  </a:lnTo>
                  <a:lnTo>
                    <a:pt x="1457411" y="2578099"/>
                  </a:lnTo>
                  <a:lnTo>
                    <a:pt x="1456030" y="2527299"/>
                  </a:lnTo>
                  <a:lnTo>
                    <a:pt x="1456028" y="2514599"/>
                  </a:lnTo>
                  <a:lnTo>
                    <a:pt x="1455106" y="2463799"/>
                  </a:lnTo>
                  <a:lnTo>
                    <a:pt x="1454177" y="2400299"/>
                  </a:lnTo>
                  <a:lnTo>
                    <a:pt x="1453720" y="2387599"/>
                  </a:lnTo>
                  <a:lnTo>
                    <a:pt x="1452797" y="2336799"/>
                  </a:lnTo>
                  <a:lnTo>
                    <a:pt x="1451874" y="2298699"/>
                  </a:lnTo>
                  <a:lnTo>
                    <a:pt x="1450483" y="2222499"/>
                  </a:lnTo>
                  <a:lnTo>
                    <a:pt x="1450027" y="2209799"/>
                  </a:lnTo>
                  <a:lnTo>
                    <a:pt x="1448639" y="2146299"/>
                  </a:lnTo>
                  <a:lnTo>
                    <a:pt x="1446795" y="2095499"/>
                  </a:lnTo>
                  <a:lnTo>
                    <a:pt x="1445872" y="2057399"/>
                  </a:lnTo>
                  <a:lnTo>
                    <a:pt x="1444478" y="1993899"/>
                  </a:lnTo>
                  <a:lnTo>
                    <a:pt x="1444025" y="1981199"/>
                  </a:lnTo>
                  <a:lnTo>
                    <a:pt x="1442637" y="1917699"/>
                  </a:lnTo>
                  <a:lnTo>
                    <a:pt x="1441717" y="1866899"/>
                  </a:lnTo>
                  <a:lnTo>
                    <a:pt x="1440310" y="1816099"/>
                  </a:lnTo>
                  <a:lnTo>
                    <a:pt x="1438829" y="1803399"/>
                  </a:lnTo>
                  <a:lnTo>
                    <a:pt x="1438360" y="1777999"/>
                  </a:lnTo>
                  <a:lnTo>
                    <a:pt x="1435127" y="1714499"/>
                  </a:lnTo>
                  <a:lnTo>
                    <a:pt x="1430981" y="1625600"/>
                  </a:lnTo>
                  <a:lnTo>
                    <a:pt x="1430511" y="1612900"/>
                  </a:lnTo>
                  <a:lnTo>
                    <a:pt x="1426954" y="1551987"/>
                  </a:lnTo>
                  <a:close/>
                </a:path>
                <a:path w="2644140" h="2933700">
                  <a:moveTo>
                    <a:pt x="902206" y="1600200"/>
                  </a:moveTo>
                  <a:lnTo>
                    <a:pt x="188936" y="1600200"/>
                  </a:lnTo>
                  <a:lnTo>
                    <a:pt x="300459" y="1612900"/>
                  </a:lnTo>
                  <a:lnTo>
                    <a:pt x="798492" y="1612900"/>
                  </a:lnTo>
                  <a:lnTo>
                    <a:pt x="902206" y="1600200"/>
                  </a:lnTo>
                  <a:close/>
                </a:path>
                <a:path w="2644140" h="2933700">
                  <a:moveTo>
                    <a:pt x="1099071" y="1587500"/>
                  </a:moveTo>
                  <a:lnTo>
                    <a:pt x="5918" y="1587500"/>
                  </a:lnTo>
                  <a:lnTo>
                    <a:pt x="68000" y="1600200"/>
                  </a:lnTo>
                  <a:lnTo>
                    <a:pt x="964143" y="1600200"/>
                  </a:lnTo>
                  <a:lnTo>
                    <a:pt x="1099071" y="1587500"/>
                  </a:lnTo>
                  <a:close/>
                </a:path>
                <a:path w="2644140" h="2933700">
                  <a:moveTo>
                    <a:pt x="8428" y="1562100"/>
                  </a:moveTo>
                  <a:lnTo>
                    <a:pt x="3455" y="1562100"/>
                  </a:lnTo>
                  <a:lnTo>
                    <a:pt x="2696" y="1574800"/>
                  </a:lnTo>
                  <a:lnTo>
                    <a:pt x="0" y="1587500"/>
                  </a:lnTo>
                  <a:lnTo>
                    <a:pt x="301297" y="1587500"/>
                  </a:lnTo>
                  <a:lnTo>
                    <a:pt x="190092" y="1574800"/>
                  </a:lnTo>
                  <a:lnTo>
                    <a:pt x="69836" y="1574800"/>
                  </a:lnTo>
                  <a:lnTo>
                    <a:pt x="8428" y="1562100"/>
                  </a:lnTo>
                  <a:close/>
                </a:path>
                <a:path w="2644140" h="2933700">
                  <a:moveTo>
                    <a:pt x="1226077" y="1574800"/>
                  </a:moveTo>
                  <a:lnTo>
                    <a:pt x="897411" y="1574800"/>
                  </a:lnTo>
                  <a:lnTo>
                    <a:pt x="797434" y="1587500"/>
                  </a:lnTo>
                  <a:lnTo>
                    <a:pt x="1191883" y="1587500"/>
                  </a:lnTo>
                  <a:lnTo>
                    <a:pt x="1226077" y="1574800"/>
                  </a:lnTo>
                  <a:close/>
                </a:path>
                <a:path w="2644140" h="2933700">
                  <a:moveTo>
                    <a:pt x="1399275" y="1530108"/>
                  </a:moveTo>
                  <a:lnTo>
                    <a:pt x="1266225" y="1549400"/>
                  </a:lnTo>
                  <a:lnTo>
                    <a:pt x="1222589" y="1549400"/>
                  </a:lnTo>
                  <a:lnTo>
                    <a:pt x="1189131" y="1562100"/>
                  </a:lnTo>
                  <a:lnTo>
                    <a:pt x="1097324" y="1562100"/>
                  </a:lnTo>
                  <a:lnTo>
                    <a:pt x="962210" y="1574800"/>
                  </a:lnTo>
                  <a:lnTo>
                    <a:pt x="1269686" y="1574800"/>
                  </a:lnTo>
                  <a:lnTo>
                    <a:pt x="1401030" y="1555619"/>
                  </a:lnTo>
                  <a:lnTo>
                    <a:pt x="1400670" y="1549400"/>
                  </a:lnTo>
                  <a:lnTo>
                    <a:pt x="1399275" y="1530108"/>
                  </a:lnTo>
                  <a:close/>
                </a:path>
                <a:path w="2644140" h="2933700">
                  <a:moveTo>
                    <a:pt x="1425130" y="1526510"/>
                  </a:moveTo>
                  <a:lnTo>
                    <a:pt x="1399275" y="1530108"/>
                  </a:lnTo>
                  <a:lnTo>
                    <a:pt x="1400670" y="1549400"/>
                  </a:lnTo>
                  <a:lnTo>
                    <a:pt x="1401030" y="1555619"/>
                  </a:lnTo>
                  <a:lnTo>
                    <a:pt x="1426954" y="1551987"/>
                  </a:lnTo>
                  <a:lnTo>
                    <a:pt x="1426803" y="1549400"/>
                  </a:lnTo>
                  <a:lnTo>
                    <a:pt x="1425130" y="1526510"/>
                  </a:lnTo>
                  <a:close/>
                </a:path>
                <a:path w="2644140" h="2933700">
                  <a:moveTo>
                    <a:pt x="1740938" y="1524000"/>
                  </a:moveTo>
                  <a:lnTo>
                    <a:pt x="1443164" y="1524000"/>
                  </a:lnTo>
                  <a:lnTo>
                    <a:pt x="1425130" y="1526510"/>
                  </a:lnTo>
                  <a:lnTo>
                    <a:pt x="1426803" y="1549400"/>
                  </a:lnTo>
                  <a:lnTo>
                    <a:pt x="1426954" y="1551987"/>
                  </a:lnTo>
                  <a:lnTo>
                    <a:pt x="1445417" y="1549400"/>
                  </a:lnTo>
                  <a:lnTo>
                    <a:pt x="1544360" y="1549400"/>
                  </a:lnTo>
                  <a:lnTo>
                    <a:pt x="1686053" y="1536700"/>
                  </a:lnTo>
                  <a:lnTo>
                    <a:pt x="1740938" y="1524000"/>
                  </a:lnTo>
                  <a:close/>
                </a:path>
                <a:path w="2644140" h="2933700">
                  <a:moveTo>
                    <a:pt x="1291037" y="0"/>
                  </a:moveTo>
                  <a:lnTo>
                    <a:pt x="1278331" y="0"/>
                  </a:lnTo>
                  <a:lnTo>
                    <a:pt x="1265205" y="12700"/>
                  </a:lnTo>
                  <a:lnTo>
                    <a:pt x="1268909" y="50800"/>
                  </a:lnTo>
                  <a:lnTo>
                    <a:pt x="1271634" y="88900"/>
                  </a:lnTo>
                  <a:lnTo>
                    <a:pt x="1273467" y="152400"/>
                  </a:lnTo>
                  <a:lnTo>
                    <a:pt x="1273469" y="266700"/>
                  </a:lnTo>
                  <a:lnTo>
                    <a:pt x="1275337" y="317500"/>
                  </a:lnTo>
                  <a:lnTo>
                    <a:pt x="1277327" y="342900"/>
                  </a:lnTo>
                  <a:lnTo>
                    <a:pt x="1279960" y="368300"/>
                  </a:lnTo>
                  <a:lnTo>
                    <a:pt x="1282981" y="393700"/>
                  </a:lnTo>
                  <a:lnTo>
                    <a:pt x="1286135" y="419100"/>
                  </a:lnTo>
                  <a:lnTo>
                    <a:pt x="1293039" y="482600"/>
                  </a:lnTo>
                  <a:lnTo>
                    <a:pt x="1301904" y="571500"/>
                  </a:lnTo>
                  <a:lnTo>
                    <a:pt x="1303286" y="596900"/>
                  </a:lnTo>
                  <a:lnTo>
                    <a:pt x="1307445" y="635000"/>
                  </a:lnTo>
                  <a:lnTo>
                    <a:pt x="1314829" y="723900"/>
                  </a:lnTo>
                  <a:lnTo>
                    <a:pt x="1318994" y="762000"/>
                  </a:lnTo>
                  <a:lnTo>
                    <a:pt x="1326501" y="850900"/>
                  </a:lnTo>
                  <a:lnTo>
                    <a:pt x="1329300" y="863600"/>
                  </a:lnTo>
                  <a:lnTo>
                    <a:pt x="1336226" y="927100"/>
                  </a:lnTo>
                  <a:lnTo>
                    <a:pt x="1343587" y="990600"/>
                  </a:lnTo>
                  <a:lnTo>
                    <a:pt x="1352932" y="1079500"/>
                  </a:lnTo>
                  <a:lnTo>
                    <a:pt x="1354786" y="1092200"/>
                  </a:lnTo>
                  <a:lnTo>
                    <a:pt x="1357538" y="1130300"/>
                  </a:lnTo>
                  <a:lnTo>
                    <a:pt x="1364002" y="1193800"/>
                  </a:lnTo>
                  <a:lnTo>
                    <a:pt x="1369227" y="1244600"/>
                  </a:lnTo>
                  <a:lnTo>
                    <a:pt x="1371977" y="1270000"/>
                  </a:lnTo>
                  <a:lnTo>
                    <a:pt x="1379376" y="1333500"/>
                  </a:lnTo>
                  <a:lnTo>
                    <a:pt x="1382127" y="1358900"/>
                  </a:lnTo>
                  <a:lnTo>
                    <a:pt x="1383979" y="1384300"/>
                  </a:lnTo>
                  <a:lnTo>
                    <a:pt x="1387236" y="1409700"/>
                  </a:lnTo>
                  <a:lnTo>
                    <a:pt x="1396996" y="1498600"/>
                  </a:lnTo>
                  <a:lnTo>
                    <a:pt x="1399275" y="1530108"/>
                  </a:lnTo>
                  <a:lnTo>
                    <a:pt x="1425130" y="1526510"/>
                  </a:lnTo>
                  <a:lnTo>
                    <a:pt x="1423092" y="1498600"/>
                  </a:lnTo>
                  <a:lnTo>
                    <a:pt x="1413234" y="1397000"/>
                  </a:lnTo>
                  <a:lnTo>
                    <a:pt x="1410027" y="1371600"/>
                  </a:lnTo>
                  <a:lnTo>
                    <a:pt x="1408187" y="1358900"/>
                  </a:lnTo>
                  <a:lnTo>
                    <a:pt x="1405398" y="1333500"/>
                  </a:lnTo>
                  <a:lnTo>
                    <a:pt x="1398026" y="1270000"/>
                  </a:lnTo>
                  <a:lnTo>
                    <a:pt x="1395237" y="1244600"/>
                  </a:lnTo>
                  <a:lnTo>
                    <a:pt x="1390074" y="1193800"/>
                  </a:lnTo>
                  <a:lnTo>
                    <a:pt x="1383614" y="1117600"/>
                  </a:lnTo>
                  <a:lnTo>
                    <a:pt x="1380826" y="1092200"/>
                  </a:lnTo>
                  <a:lnTo>
                    <a:pt x="1378988" y="1079500"/>
                  </a:lnTo>
                  <a:lnTo>
                    <a:pt x="1369637" y="990600"/>
                  </a:lnTo>
                  <a:lnTo>
                    <a:pt x="1362227" y="914400"/>
                  </a:lnTo>
                  <a:lnTo>
                    <a:pt x="1355304" y="863600"/>
                  </a:lnTo>
                  <a:lnTo>
                    <a:pt x="1352563" y="838200"/>
                  </a:lnTo>
                  <a:lnTo>
                    <a:pt x="1345069" y="762000"/>
                  </a:lnTo>
                  <a:lnTo>
                    <a:pt x="1340925" y="723900"/>
                  </a:lnTo>
                  <a:lnTo>
                    <a:pt x="1333538" y="635000"/>
                  </a:lnTo>
                  <a:lnTo>
                    <a:pt x="1329386" y="584200"/>
                  </a:lnTo>
                  <a:lnTo>
                    <a:pt x="1327999" y="571500"/>
                  </a:lnTo>
                  <a:lnTo>
                    <a:pt x="1319093" y="469900"/>
                  </a:lnTo>
                  <a:lnTo>
                    <a:pt x="1312148" y="406400"/>
                  </a:lnTo>
                  <a:lnTo>
                    <a:pt x="1308994" y="381000"/>
                  </a:lnTo>
                  <a:lnTo>
                    <a:pt x="1306002" y="355600"/>
                  </a:lnTo>
                  <a:lnTo>
                    <a:pt x="1303416" y="330200"/>
                  </a:lnTo>
                  <a:lnTo>
                    <a:pt x="1301480" y="317500"/>
                  </a:lnTo>
                  <a:lnTo>
                    <a:pt x="1299657" y="266700"/>
                  </a:lnTo>
                  <a:lnTo>
                    <a:pt x="1299659" y="152400"/>
                  </a:lnTo>
                  <a:lnTo>
                    <a:pt x="1297797" y="88900"/>
                  </a:lnTo>
                  <a:lnTo>
                    <a:pt x="1294984" y="50800"/>
                  </a:lnTo>
                  <a:lnTo>
                    <a:pt x="1291037" y="0"/>
                  </a:lnTo>
                  <a:close/>
                </a:path>
                <a:path w="2644140" h="2933700">
                  <a:moveTo>
                    <a:pt x="2157386" y="1498600"/>
                  </a:moveTo>
                  <a:lnTo>
                    <a:pt x="1739891" y="1498600"/>
                  </a:lnTo>
                  <a:lnTo>
                    <a:pt x="1684219" y="1511300"/>
                  </a:lnTo>
                  <a:lnTo>
                    <a:pt x="1542022" y="1524000"/>
                  </a:lnTo>
                  <a:lnTo>
                    <a:pt x="1975094" y="1524000"/>
                  </a:lnTo>
                  <a:lnTo>
                    <a:pt x="2026481" y="1511300"/>
                  </a:lnTo>
                  <a:lnTo>
                    <a:pt x="2114120" y="1511300"/>
                  </a:lnTo>
                  <a:lnTo>
                    <a:pt x="2157386" y="1498600"/>
                  </a:lnTo>
                  <a:close/>
                </a:path>
                <a:path w="2644140" h="2933700">
                  <a:moveTo>
                    <a:pt x="2331601" y="1485900"/>
                  </a:moveTo>
                  <a:lnTo>
                    <a:pt x="1972807" y="1485900"/>
                  </a:lnTo>
                  <a:lnTo>
                    <a:pt x="1921725" y="1498600"/>
                  </a:lnTo>
                  <a:lnTo>
                    <a:pt x="2287513" y="1498600"/>
                  </a:lnTo>
                  <a:lnTo>
                    <a:pt x="2331601" y="1485900"/>
                  </a:lnTo>
                  <a:close/>
                </a:path>
                <a:path w="2644140" h="2933700">
                  <a:moveTo>
                    <a:pt x="2437521" y="1473200"/>
                  </a:moveTo>
                  <a:lnTo>
                    <a:pt x="2155983" y="1473200"/>
                  </a:lnTo>
                  <a:lnTo>
                    <a:pt x="2112430" y="1485900"/>
                  </a:lnTo>
                  <a:lnTo>
                    <a:pt x="2406600" y="1485900"/>
                  </a:lnTo>
                  <a:lnTo>
                    <a:pt x="2437521" y="1473200"/>
                  </a:lnTo>
                  <a:close/>
                </a:path>
                <a:path w="2644140" h="2933700">
                  <a:moveTo>
                    <a:pt x="2500358" y="1460500"/>
                  </a:moveTo>
                  <a:lnTo>
                    <a:pt x="2328317" y="1460500"/>
                  </a:lnTo>
                  <a:lnTo>
                    <a:pt x="2285121" y="1473200"/>
                  </a:lnTo>
                  <a:lnTo>
                    <a:pt x="2468752" y="1473200"/>
                  </a:lnTo>
                  <a:lnTo>
                    <a:pt x="2500358" y="1460500"/>
                  </a:lnTo>
                  <a:close/>
                </a:path>
                <a:path w="2644140" h="2933700">
                  <a:moveTo>
                    <a:pt x="2573925" y="1447800"/>
                  </a:moveTo>
                  <a:lnTo>
                    <a:pt x="2402036" y="1447800"/>
                  </a:lnTo>
                  <a:lnTo>
                    <a:pt x="2371563" y="1460500"/>
                  </a:lnTo>
                  <a:lnTo>
                    <a:pt x="2555327" y="1460500"/>
                  </a:lnTo>
                  <a:lnTo>
                    <a:pt x="2573925" y="1447800"/>
                  </a:lnTo>
                  <a:close/>
                </a:path>
                <a:path w="2644140" h="2933700">
                  <a:moveTo>
                    <a:pt x="2643788" y="1409700"/>
                  </a:moveTo>
                  <a:lnTo>
                    <a:pt x="2627093" y="1409700"/>
                  </a:lnTo>
                  <a:lnTo>
                    <a:pt x="2608762" y="1422400"/>
                  </a:lnTo>
                  <a:lnTo>
                    <a:pt x="2568935" y="1422400"/>
                  </a:lnTo>
                  <a:lnTo>
                    <a:pt x="2551169" y="1435100"/>
                  </a:lnTo>
                  <a:lnTo>
                    <a:pt x="2496863" y="1435100"/>
                  </a:lnTo>
                  <a:lnTo>
                    <a:pt x="2464631" y="1447800"/>
                  </a:lnTo>
                  <a:lnTo>
                    <a:pt x="2627667" y="1447800"/>
                  </a:lnTo>
                  <a:lnTo>
                    <a:pt x="2643632" y="1435100"/>
                  </a:lnTo>
                  <a:lnTo>
                    <a:pt x="2643788" y="1409700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EB63E3B-DAF2-20D3-5E25-84378CF4283C}"/>
                  </a:ext>
                </a:extLst>
              </p14:cNvPr>
              <p14:cNvContentPartPr/>
              <p14:nvPr/>
            </p14:nvContentPartPr>
            <p14:xfrm>
              <a:off x="3889017" y="1481697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EB63E3B-DAF2-20D3-5E25-84378CF428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1017" y="14636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F5938D9-2D5D-C278-84C3-85B5FCF755F5}"/>
                  </a:ext>
                </a:extLst>
              </p14:cNvPr>
              <p14:cNvContentPartPr/>
              <p14:nvPr/>
            </p14:nvContentPartPr>
            <p14:xfrm>
              <a:off x="5163417" y="1479897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F5938D9-2D5D-C278-84C3-85B5FCF755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45777" y="14618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2889FE8-C47F-BBFA-F590-F34BD878D0C1}"/>
                  </a:ext>
                </a:extLst>
              </p14:cNvPr>
              <p14:cNvContentPartPr/>
              <p14:nvPr/>
            </p14:nvContentPartPr>
            <p14:xfrm>
              <a:off x="5037057" y="269885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2889FE8-C47F-BBFA-F590-F34BD878D0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9057" y="26812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A91053C-DA51-D980-9095-D0F3D0FF3C84}"/>
                  </a:ext>
                </a:extLst>
              </p14:cNvPr>
              <p14:cNvContentPartPr/>
              <p14:nvPr/>
            </p14:nvContentPartPr>
            <p14:xfrm>
              <a:off x="4002057" y="284897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A91053C-DA51-D980-9095-D0F3D0FF3C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84057" y="283133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810851" y="515252"/>
            <a:ext cx="2859405" cy="1899285"/>
            <a:chOff x="2810851" y="515252"/>
            <a:chExt cx="2859405" cy="18992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0248" y="515514"/>
              <a:ext cx="2622779" cy="180894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0851" y="515252"/>
              <a:ext cx="620006" cy="3389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0393" y="777190"/>
              <a:ext cx="712993" cy="14799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44576" y="797883"/>
              <a:ext cx="516540" cy="12153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06913" y="1487302"/>
              <a:ext cx="263247" cy="4817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85919" y="2208678"/>
              <a:ext cx="361473" cy="19514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59961" y="817387"/>
              <a:ext cx="88265" cy="1597025"/>
            </a:xfrm>
            <a:custGeom>
              <a:avLst/>
              <a:gdLst/>
              <a:ahLst/>
              <a:cxnLst/>
              <a:rect l="l" t="t" r="r" b="b"/>
              <a:pathLst>
                <a:path w="88264" h="1597025">
                  <a:moveTo>
                    <a:pt x="42185" y="0"/>
                  </a:moveTo>
                  <a:lnTo>
                    <a:pt x="53881" y="61614"/>
                  </a:lnTo>
                  <a:lnTo>
                    <a:pt x="58466" y="118524"/>
                  </a:lnTo>
                  <a:lnTo>
                    <a:pt x="61379" y="191229"/>
                  </a:lnTo>
                  <a:lnTo>
                    <a:pt x="61652" y="230924"/>
                  </a:lnTo>
                  <a:lnTo>
                    <a:pt x="61417" y="309653"/>
                  </a:lnTo>
                  <a:lnTo>
                    <a:pt x="61878" y="461032"/>
                  </a:lnTo>
                  <a:lnTo>
                    <a:pt x="61963" y="562702"/>
                  </a:lnTo>
                  <a:lnTo>
                    <a:pt x="61421" y="596960"/>
                  </a:lnTo>
                  <a:lnTo>
                    <a:pt x="59114" y="664202"/>
                  </a:lnTo>
                  <a:lnTo>
                    <a:pt x="56347" y="753891"/>
                  </a:lnTo>
                  <a:lnTo>
                    <a:pt x="44809" y="1028471"/>
                  </a:lnTo>
                  <a:lnTo>
                    <a:pt x="39174" y="1134041"/>
                  </a:lnTo>
                  <a:lnTo>
                    <a:pt x="26240" y="1318276"/>
                  </a:lnTo>
                  <a:lnTo>
                    <a:pt x="23080" y="1375269"/>
                  </a:lnTo>
                  <a:lnTo>
                    <a:pt x="21668" y="1392071"/>
                  </a:lnTo>
                  <a:lnTo>
                    <a:pt x="17936" y="1419336"/>
                  </a:lnTo>
                  <a:lnTo>
                    <a:pt x="9550" y="1489198"/>
                  </a:lnTo>
                  <a:lnTo>
                    <a:pt x="5373" y="1535051"/>
                  </a:lnTo>
                  <a:lnTo>
                    <a:pt x="0" y="1586995"/>
                  </a:lnTo>
                  <a:lnTo>
                    <a:pt x="12363" y="1591434"/>
                  </a:lnTo>
                  <a:lnTo>
                    <a:pt x="25309" y="1596783"/>
                  </a:lnTo>
                  <a:lnTo>
                    <a:pt x="31482" y="1537172"/>
                  </a:lnTo>
                  <a:lnTo>
                    <a:pt x="35614" y="1491801"/>
                  </a:lnTo>
                  <a:lnTo>
                    <a:pt x="43846" y="1423178"/>
                  </a:lnTo>
                  <a:lnTo>
                    <a:pt x="47730" y="1394705"/>
                  </a:lnTo>
                  <a:lnTo>
                    <a:pt x="49211" y="1377162"/>
                  </a:lnTo>
                  <a:lnTo>
                    <a:pt x="52390" y="1319803"/>
                  </a:lnTo>
                  <a:lnTo>
                    <a:pt x="65305" y="1135844"/>
                  </a:lnTo>
                  <a:lnTo>
                    <a:pt x="70981" y="1029536"/>
                  </a:lnTo>
                  <a:lnTo>
                    <a:pt x="82523" y="754856"/>
                  </a:lnTo>
                  <a:lnTo>
                    <a:pt x="85295" y="665036"/>
                  </a:lnTo>
                  <a:lnTo>
                    <a:pt x="87605" y="597602"/>
                  </a:lnTo>
                  <a:lnTo>
                    <a:pt x="88156" y="562948"/>
                  </a:lnTo>
                  <a:lnTo>
                    <a:pt x="88249" y="529038"/>
                  </a:lnTo>
                  <a:lnTo>
                    <a:pt x="87609" y="309511"/>
                  </a:lnTo>
                  <a:lnTo>
                    <a:pt x="87851" y="230852"/>
                  </a:lnTo>
                  <a:lnTo>
                    <a:pt x="87571" y="190707"/>
                  </a:lnTo>
                  <a:lnTo>
                    <a:pt x="86211" y="147723"/>
                  </a:lnTo>
                  <a:lnTo>
                    <a:pt x="82600" y="86997"/>
                  </a:lnTo>
                  <a:lnTo>
                    <a:pt x="76352" y="32708"/>
                  </a:lnTo>
                  <a:lnTo>
                    <a:pt x="63476" y="3855"/>
                  </a:lnTo>
                  <a:lnTo>
                    <a:pt x="42185" y="0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EF5BFDB-3DC3-A144-F90D-EE9A2F4A7591}"/>
                  </a:ext>
                </a:extLst>
              </p14:cNvPr>
              <p14:cNvContentPartPr/>
              <p14:nvPr/>
            </p14:nvContentPartPr>
            <p14:xfrm>
              <a:off x="3781017" y="150185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EF5BFDB-3DC3-A144-F90D-EE9A2F4A759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63377" y="14838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E7FEEDF-C60C-3639-4FA2-7A001BD7049E}"/>
                  </a:ext>
                </a:extLst>
              </p14:cNvPr>
              <p14:cNvContentPartPr/>
              <p14:nvPr/>
            </p14:nvContentPartPr>
            <p14:xfrm>
              <a:off x="4956417" y="149717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E7FEEDF-C60C-3639-4FA2-7A001BD704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38417" y="147953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887074" y="474129"/>
            <a:ext cx="2194560" cy="1962150"/>
            <a:chOff x="2887074" y="474129"/>
            <a:chExt cx="2194560" cy="19621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7074" y="474129"/>
              <a:ext cx="2126932" cy="17403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85156" y="931209"/>
              <a:ext cx="595907" cy="9183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79938" y="498488"/>
              <a:ext cx="580715" cy="51077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99987" y="743399"/>
              <a:ext cx="730543" cy="3318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10302" y="1597316"/>
              <a:ext cx="275034" cy="83846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09456" y="1001146"/>
              <a:ext cx="304371" cy="119522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48746" y="941687"/>
              <a:ext cx="126777" cy="5909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42198" y="1139974"/>
              <a:ext cx="174974" cy="92778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29285" y="1577409"/>
              <a:ext cx="623149" cy="6792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10769" y="1300803"/>
              <a:ext cx="834270" cy="681299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A22C95A-7F60-52C0-5A8B-0E9E2A80FE07}"/>
                  </a:ext>
                </a:extLst>
              </p14:cNvPr>
              <p14:cNvContentPartPr/>
              <p14:nvPr/>
            </p14:nvContentPartPr>
            <p14:xfrm>
              <a:off x="3813777" y="119225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A22C95A-7F60-52C0-5A8B-0E9E2A80FE0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95777" y="117461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562" y="14428"/>
            <a:ext cx="4486275" cy="2369820"/>
            <a:chOff x="116562" y="14428"/>
            <a:chExt cx="4486275" cy="2369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562" y="14428"/>
              <a:ext cx="2293263" cy="23697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9394" y="408382"/>
              <a:ext cx="2213371" cy="17403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1792" y="390570"/>
              <a:ext cx="643580" cy="565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8635" y="757283"/>
              <a:ext cx="730543" cy="3103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46637" y="879346"/>
              <a:ext cx="775596" cy="14472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8785" y="978358"/>
              <a:ext cx="103989" cy="1039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97046" y="1724356"/>
              <a:ext cx="103989" cy="1039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34262" y="1502495"/>
              <a:ext cx="613195" cy="57521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85842" y="1199433"/>
              <a:ext cx="424076" cy="46520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CD831B3-6E18-DB90-524B-5DDED6DFDA27}"/>
                  </a:ext>
                </a:extLst>
              </p14:cNvPr>
              <p14:cNvContentPartPr/>
              <p14:nvPr/>
            </p14:nvContentPartPr>
            <p14:xfrm>
              <a:off x="3719457" y="125453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CD831B3-6E18-DB90-524B-5DDED6DFDA2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01817" y="123653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483429" y="188617"/>
            <a:ext cx="2286635" cy="2660650"/>
            <a:chOff x="2483429" y="188617"/>
            <a:chExt cx="2286635" cy="26606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2116" y="2256874"/>
              <a:ext cx="1772792" cy="5922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3885" y="1358692"/>
              <a:ext cx="586478" cy="10003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99729" y="209310"/>
              <a:ext cx="2156007" cy="255336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13766" y="628934"/>
              <a:ext cx="153757" cy="19933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0672" y="218739"/>
              <a:ext cx="306204" cy="45393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04238" y="814909"/>
              <a:ext cx="765381" cy="15818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21062" y="1760765"/>
              <a:ext cx="304895" cy="6111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76271" y="200665"/>
              <a:ext cx="606385" cy="21706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47053" y="623956"/>
              <a:ext cx="286821" cy="106503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30758" y="2083210"/>
              <a:ext cx="1340333" cy="27739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47582" y="2223347"/>
              <a:ext cx="245697" cy="2959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83429" y="392404"/>
              <a:ext cx="711422" cy="19511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06338" y="203809"/>
              <a:ext cx="164496" cy="98278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23888" y="188617"/>
              <a:ext cx="204049" cy="12140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41133" y="1885971"/>
              <a:ext cx="692562" cy="59093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66502" y="2037895"/>
              <a:ext cx="603504" cy="37509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47320" y="1723309"/>
              <a:ext cx="707231" cy="6346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30033" y="2261851"/>
              <a:ext cx="1312569" cy="58516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02449" y="224303"/>
              <a:ext cx="1346327" cy="199390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34220EA-03D1-7CD3-E39F-414465F7593C}"/>
                  </a:ext>
                </a:extLst>
              </p14:cNvPr>
              <p14:cNvContentPartPr/>
              <p14:nvPr/>
            </p14:nvContentPartPr>
            <p14:xfrm>
              <a:off x="3596337" y="634977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34220EA-03D1-7CD3-E39F-414465F7593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78697" y="6173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24210C4-14BC-DA6C-7BDF-3BDDB7CD2AA6}"/>
                  </a:ext>
                </a:extLst>
              </p14:cNvPr>
              <p14:cNvContentPartPr/>
              <p14:nvPr/>
            </p14:nvContentPartPr>
            <p14:xfrm>
              <a:off x="3608577" y="1493937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24210C4-14BC-DA6C-7BDF-3BDDB7CD2AA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90937" y="14762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3ED6284-31F9-3D54-B831-C8D0AF357C1E}"/>
                  </a:ext>
                </a:extLst>
              </p14:cNvPr>
              <p14:cNvContentPartPr/>
              <p14:nvPr/>
            </p14:nvContentPartPr>
            <p14:xfrm>
              <a:off x="3595257" y="1981017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3ED6284-31F9-3D54-B831-C8D0AF357C1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77617" y="19633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3EB7636-5593-09FA-4EBB-A5F4698179CA}"/>
                  </a:ext>
                </a:extLst>
              </p14:cNvPr>
              <p14:cNvContentPartPr/>
              <p14:nvPr/>
            </p14:nvContentPartPr>
            <p14:xfrm>
              <a:off x="3628377" y="2190537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3EB7636-5593-09FA-4EBB-A5F4698179C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10737" y="21725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4F0FE58-3A3D-6B60-2770-D39D1D2DE0B6}"/>
                  </a:ext>
                </a:extLst>
              </p14:cNvPr>
              <p14:cNvContentPartPr/>
              <p14:nvPr/>
            </p14:nvContentPartPr>
            <p14:xfrm>
              <a:off x="3486177" y="2189097"/>
              <a:ext cx="232200" cy="27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4F0FE58-3A3D-6B60-2770-D39D1D2DE0B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477537" y="2180097"/>
                <a:ext cx="249840" cy="45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764228" y="211930"/>
            <a:ext cx="1422400" cy="1691639"/>
            <a:chOff x="2764228" y="211930"/>
            <a:chExt cx="1422400" cy="169163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4228" y="211930"/>
              <a:ext cx="1422319" cy="16913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4943" y="1119440"/>
              <a:ext cx="981598" cy="66802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35678" y="2658481"/>
            <a:ext cx="4781726" cy="17226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F15D29E-6BAF-0A19-C7AE-7BFFF99634DE}"/>
                  </a:ext>
                </a:extLst>
              </p14:cNvPr>
              <p14:cNvContentPartPr/>
              <p14:nvPr/>
            </p14:nvContentPartPr>
            <p14:xfrm>
              <a:off x="3458817" y="142121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F15D29E-6BAF-0A19-C7AE-7BFFF99634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41177" y="1403217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C6613595-F63E-CF1B-2337-160F5CAF5314}"/>
              </a:ext>
            </a:extLst>
          </p:cNvPr>
          <p:cNvSpPr txBox="1"/>
          <p:nvPr/>
        </p:nvSpPr>
        <p:spPr>
          <a:xfrm>
            <a:off x="7194001" y="2838450"/>
            <a:ext cx="145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Grandi labbra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9660330-6FC4-6468-E8EE-98CE7B811171}"/>
              </a:ext>
            </a:extLst>
          </p:cNvPr>
          <p:cNvSpPr txBox="1"/>
          <p:nvPr/>
        </p:nvSpPr>
        <p:spPr>
          <a:xfrm>
            <a:off x="7195209" y="3335150"/>
            <a:ext cx="1486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Piccole labbra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7FEFE3-3DA4-091C-76BE-CFA223A612B4}"/>
              </a:ext>
            </a:extLst>
          </p:cNvPr>
          <p:cNvSpPr txBox="1"/>
          <p:nvPr/>
        </p:nvSpPr>
        <p:spPr>
          <a:xfrm>
            <a:off x="7195209" y="383185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Imene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6325821-690C-5967-22F1-06BB3658242F}"/>
              </a:ext>
            </a:extLst>
          </p:cNvPr>
          <p:cNvSpPr txBox="1"/>
          <p:nvPr/>
        </p:nvSpPr>
        <p:spPr>
          <a:xfrm>
            <a:off x="7215252" y="4328550"/>
            <a:ext cx="187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Regione clitoridea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86169" y="69697"/>
            <a:ext cx="1252220" cy="2825750"/>
            <a:chOff x="2686169" y="69697"/>
            <a:chExt cx="1252220" cy="28257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0174" y="80175"/>
              <a:ext cx="1150167" cy="27424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6104" y="1523974"/>
              <a:ext cx="479607" cy="12253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86169" y="190188"/>
              <a:ext cx="693610" cy="20852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71821" y="78341"/>
              <a:ext cx="431149" cy="12083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94267" y="1801890"/>
              <a:ext cx="357544" cy="10226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68052" y="292606"/>
              <a:ext cx="337375" cy="11978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65351" y="1975292"/>
              <a:ext cx="114990" cy="8981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05630" y="1592863"/>
              <a:ext cx="204573" cy="13020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05208" y="69697"/>
              <a:ext cx="122587" cy="1110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81089" y="360709"/>
              <a:ext cx="471749" cy="10108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62933" y="1296874"/>
              <a:ext cx="103989" cy="1039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51490" y="292344"/>
              <a:ext cx="222385" cy="65143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019292" y="809796"/>
              <a:ext cx="919480" cy="1228725"/>
            </a:xfrm>
            <a:custGeom>
              <a:avLst/>
              <a:gdLst/>
              <a:ahLst/>
              <a:cxnLst/>
              <a:rect l="l" t="t" r="r" b="b"/>
              <a:pathLst>
                <a:path w="919479" h="1228725">
                  <a:moveTo>
                    <a:pt x="664743" y="0"/>
                  </a:moveTo>
                  <a:lnTo>
                    <a:pt x="536788" y="21198"/>
                  </a:lnTo>
                  <a:lnTo>
                    <a:pt x="450476" y="37561"/>
                  </a:lnTo>
                  <a:lnTo>
                    <a:pt x="395220" y="50133"/>
                  </a:lnTo>
                  <a:lnTo>
                    <a:pt x="296035" y="73916"/>
                  </a:lnTo>
                  <a:lnTo>
                    <a:pt x="248983" y="85999"/>
                  </a:lnTo>
                  <a:lnTo>
                    <a:pt x="151527" y="112066"/>
                  </a:lnTo>
                  <a:lnTo>
                    <a:pt x="0" y="153597"/>
                  </a:lnTo>
                  <a:lnTo>
                    <a:pt x="1819" y="181499"/>
                  </a:lnTo>
                  <a:lnTo>
                    <a:pt x="30714" y="176601"/>
                  </a:lnTo>
                  <a:lnTo>
                    <a:pt x="77424" y="166772"/>
                  </a:lnTo>
                  <a:lnTo>
                    <a:pt x="88566" y="164673"/>
                  </a:lnTo>
                  <a:lnTo>
                    <a:pt x="100613" y="162768"/>
                  </a:lnTo>
                  <a:lnTo>
                    <a:pt x="107052" y="161855"/>
                  </a:lnTo>
                  <a:lnTo>
                    <a:pt x="111729" y="156405"/>
                  </a:lnTo>
                  <a:lnTo>
                    <a:pt x="158424" y="137335"/>
                  </a:lnTo>
                  <a:lnTo>
                    <a:pt x="255769" y="111297"/>
                  </a:lnTo>
                  <a:lnTo>
                    <a:pt x="302423" y="99319"/>
                  </a:lnTo>
                  <a:lnTo>
                    <a:pt x="401039" y="75671"/>
                  </a:lnTo>
                  <a:lnTo>
                    <a:pt x="456107" y="63143"/>
                  </a:lnTo>
                  <a:lnTo>
                    <a:pt x="541515" y="46962"/>
                  </a:lnTo>
                  <a:lnTo>
                    <a:pt x="672252" y="25308"/>
                  </a:lnTo>
                  <a:lnTo>
                    <a:pt x="665417" y="2331"/>
                  </a:lnTo>
                  <a:lnTo>
                    <a:pt x="664743" y="0"/>
                  </a:lnTo>
                  <a:close/>
                </a:path>
                <a:path w="919479" h="1228725">
                  <a:moveTo>
                    <a:pt x="915950" y="1060988"/>
                  </a:moveTo>
                  <a:lnTo>
                    <a:pt x="876025" y="1071032"/>
                  </a:lnTo>
                  <a:lnTo>
                    <a:pt x="826239" y="1081307"/>
                  </a:lnTo>
                  <a:lnTo>
                    <a:pt x="763347" y="1092949"/>
                  </a:lnTo>
                  <a:lnTo>
                    <a:pt x="649876" y="1111957"/>
                  </a:lnTo>
                  <a:lnTo>
                    <a:pt x="554786" y="1126324"/>
                  </a:lnTo>
                  <a:lnTo>
                    <a:pt x="348573" y="1159423"/>
                  </a:lnTo>
                  <a:lnTo>
                    <a:pt x="293585" y="1169148"/>
                  </a:lnTo>
                  <a:lnTo>
                    <a:pt x="123817" y="1201477"/>
                  </a:lnTo>
                  <a:lnTo>
                    <a:pt x="123817" y="1228143"/>
                  </a:lnTo>
                  <a:lnTo>
                    <a:pt x="298410" y="1194893"/>
                  </a:lnTo>
                  <a:lnTo>
                    <a:pt x="353056" y="1185231"/>
                  </a:lnTo>
                  <a:lnTo>
                    <a:pt x="558831" y="1152203"/>
                  </a:lnTo>
                  <a:lnTo>
                    <a:pt x="653924" y="1137836"/>
                  </a:lnTo>
                  <a:lnTo>
                    <a:pt x="767797" y="1118762"/>
                  </a:lnTo>
                  <a:lnTo>
                    <a:pt x="831156" y="1107034"/>
                  </a:lnTo>
                  <a:lnTo>
                    <a:pt x="880533" y="1096867"/>
                  </a:lnTo>
                  <a:lnTo>
                    <a:pt x="918899" y="1087339"/>
                  </a:lnTo>
                  <a:lnTo>
                    <a:pt x="915950" y="1060988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3B44A8A-8FDE-CF53-DAF1-6A5DAAFE7662}"/>
                  </a:ext>
                </a:extLst>
              </p14:cNvPr>
              <p14:cNvContentPartPr/>
              <p14:nvPr/>
            </p14:nvContentPartPr>
            <p14:xfrm>
              <a:off x="3270897" y="692577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3B44A8A-8FDE-CF53-DAF1-6A5DAAFE766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52897" y="6745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A83734A-831E-759B-F238-A68D1A1EB3C1}"/>
                  </a:ext>
                </a:extLst>
              </p14:cNvPr>
              <p14:cNvContentPartPr/>
              <p14:nvPr/>
            </p14:nvContentPartPr>
            <p14:xfrm>
              <a:off x="3416697" y="1434177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A83734A-831E-759B-F238-A68D1A1EB3C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99057" y="14165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EAD4BE5-D220-0315-DCAA-C182803D1FA5}"/>
                  </a:ext>
                </a:extLst>
              </p14:cNvPr>
              <p14:cNvContentPartPr/>
              <p14:nvPr/>
            </p14:nvContentPartPr>
            <p14:xfrm>
              <a:off x="3485097" y="2278017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EAD4BE5-D220-0315-DCAA-C182803D1FA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67457" y="226037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object 3">
            <a:extLst>
              <a:ext uri="{FF2B5EF4-FFF2-40B4-BE49-F238E27FC236}">
                <a16:creationId xmlns:a16="http://schemas.microsoft.com/office/drawing/2014/main" id="{25E5D5E5-5865-7707-5E94-34E808531193}"/>
              </a:ext>
            </a:extLst>
          </p:cNvPr>
          <p:cNvGrpSpPr/>
          <p:nvPr/>
        </p:nvGrpSpPr>
        <p:grpSpPr>
          <a:xfrm flipH="1">
            <a:off x="2895600" y="323850"/>
            <a:ext cx="1567180" cy="2825750"/>
            <a:chOff x="2686169" y="69697"/>
            <a:chExt cx="1252220" cy="2825750"/>
          </a:xfrm>
        </p:grpSpPr>
        <p:pic>
          <p:nvPicPr>
            <p:cNvPr id="10" name="object 4">
              <a:extLst>
                <a:ext uri="{FF2B5EF4-FFF2-40B4-BE49-F238E27FC236}">
                  <a16:creationId xmlns:a16="http://schemas.microsoft.com/office/drawing/2014/main" id="{D41E63E4-C51C-A5F5-EAC4-C2FF331E510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30174" y="80175"/>
              <a:ext cx="1150167" cy="2742484"/>
            </a:xfrm>
            <a:prstGeom prst="rect">
              <a:avLst/>
            </a:prstGeom>
          </p:spPr>
        </p:pic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19FBCEFA-C254-79F1-96E1-E29654ABAC2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6104" y="1523974"/>
              <a:ext cx="479607" cy="1225343"/>
            </a:xfrm>
            <a:prstGeom prst="rect">
              <a:avLst/>
            </a:prstGeom>
          </p:spPr>
        </p:pic>
        <p:pic>
          <p:nvPicPr>
            <p:cNvPr id="12" name="object 6">
              <a:extLst>
                <a:ext uri="{FF2B5EF4-FFF2-40B4-BE49-F238E27FC236}">
                  <a16:creationId xmlns:a16="http://schemas.microsoft.com/office/drawing/2014/main" id="{D3C9D8F6-AC18-6AC0-948E-AA0B5B1445D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6169" y="190188"/>
              <a:ext cx="693610" cy="2085284"/>
            </a:xfrm>
            <a:prstGeom prst="rect">
              <a:avLst/>
            </a:prstGeom>
          </p:spPr>
        </p:pic>
        <p:pic>
          <p:nvPicPr>
            <p:cNvPr id="13" name="object 7">
              <a:extLst>
                <a:ext uri="{FF2B5EF4-FFF2-40B4-BE49-F238E27FC236}">
                  <a16:creationId xmlns:a16="http://schemas.microsoft.com/office/drawing/2014/main" id="{B9613F34-4BE1-9D74-2C0D-94DC13B9776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1821" y="78341"/>
              <a:ext cx="431149" cy="1208317"/>
            </a:xfrm>
            <a:prstGeom prst="rect">
              <a:avLst/>
            </a:prstGeom>
          </p:spPr>
        </p:pic>
        <p:pic>
          <p:nvPicPr>
            <p:cNvPr id="14" name="object 8">
              <a:extLst>
                <a:ext uri="{FF2B5EF4-FFF2-40B4-BE49-F238E27FC236}">
                  <a16:creationId xmlns:a16="http://schemas.microsoft.com/office/drawing/2014/main" id="{9B326C28-2D31-30D5-5953-B378E742AD8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4267" y="1801890"/>
              <a:ext cx="357544" cy="1022603"/>
            </a:xfrm>
            <a:prstGeom prst="rect">
              <a:avLst/>
            </a:prstGeom>
          </p:spPr>
        </p:pic>
        <p:pic>
          <p:nvPicPr>
            <p:cNvPr id="15" name="object 9">
              <a:extLst>
                <a:ext uri="{FF2B5EF4-FFF2-40B4-BE49-F238E27FC236}">
                  <a16:creationId xmlns:a16="http://schemas.microsoft.com/office/drawing/2014/main" id="{6C6DBAF3-8F94-EFB7-6FB2-F241BFD84F40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68052" y="292606"/>
              <a:ext cx="337375" cy="1197840"/>
            </a:xfrm>
            <a:prstGeom prst="rect">
              <a:avLst/>
            </a:prstGeom>
          </p:spPr>
        </p:pic>
        <p:pic>
          <p:nvPicPr>
            <p:cNvPr id="16" name="object 10">
              <a:extLst>
                <a:ext uri="{FF2B5EF4-FFF2-40B4-BE49-F238E27FC236}">
                  <a16:creationId xmlns:a16="http://schemas.microsoft.com/office/drawing/2014/main" id="{C100EB8E-04C3-2E79-D2F1-721545FECA55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65351" y="1975292"/>
              <a:ext cx="114990" cy="898183"/>
            </a:xfrm>
            <a:prstGeom prst="rect">
              <a:avLst/>
            </a:prstGeom>
          </p:spPr>
        </p:pic>
        <p:pic>
          <p:nvPicPr>
            <p:cNvPr id="17" name="object 11">
              <a:extLst>
                <a:ext uri="{FF2B5EF4-FFF2-40B4-BE49-F238E27FC236}">
                  <a16:creationId xmlns:a16="http://schemas.microsoft.com/office/drawing/2014/main" id="{9857EFCF-514B-0011-0404-5B9161AD3F96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05630" y="1592863"/>
              <a:ext cx="204573" cy="1302091"/>
            </a:xfrm>
            <a:prstGeom prst="rect">
              <a:avLst/>
            </a:prstGeom>
          </p:spPr>
        </p:pic>
        <p:pic>
          <p:nvPicPr>
            <p:cNvPr id="18" name="object 12">
              <a:extLst>
                <a:ext uri="{FF2B5EF4-FFF2-40B4-BE49-F238E27FC236}">
                  <a16:creationId xmlns:a16="http://schemas.microsoft.com/office/drawing/2014/main" id="{630A9151-6CA1-895E-809B-A34C757C6F5A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05208" y="69697"/>
              <a:ext cx="122587" cy="111061"/>
            </a:xfrm>
            <a:prstGeom prst="rect">
              <a:avLst/>
            </a:prstGeom>
          </p:spPr>
        </p:pic>
        <p:pic>
          <p:nvPicPr>
            <p:cNvPr id="19" name="object 13">
              <a:extLst>
                <a:ext uri="{FF2B5EF4-FFF2-40B4-BE49-F238E27FC236}">
                  <a16:creationId xmlns:a16="http://schemas.microsoft.com/office/drawing/2014/main" id="{1AD321C8-436C-F602-D19F-C9051022395E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81089" y="360709"/>
              <a:ext cx="471749" cy="1010816"/>
            </a:xfrm>
            <a:prstGeom prst="rect">
              <a:avLst/>
            </a:prstGeom>
          </p:spPr>
        </p:pic>
        <p:pic>
          <p:nvPicPr>
            <p:cNvPr id="20" name="object 14">
              <a:extLst>
                <a:ext uri="{FF2B5EF4-FFF2-40B4-BE49-F238E27FC236}">
                  <a16:creationId xmlns:a16="http://schemas.microsoft.com/office/drawing/2014/main" id="{B3D90785-2EAB-9747-FE36-2A6F99248836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62933" y="1296874"/>
              <a:ext cx="103989" cy="103989"/>
            </a:xfrm>
            <a:prstGeom prst="rect">
              <a:avLst/>
            </a:prstGeom>
          </p:spPr>
        </p:pic>
        <p:pic>
          <p:nvPicPr>
            <p:cNvPr id="21" name="object 15">
              <a:extLst>
                <a:ext uri="{FF2B5EF4-FFF2-40B4-BE49-F238E27FC236}">
                  <a16:creationId xmlns:a16="http://schemas.microsoft.com/office/drawing/2014/main" id="{4C0CAEC4-8EDD-7F18-296B-303A6D3A79D1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51490" y="292344"/>
              <a:ext cx="222385" cy="651438"/>
            </a:xfrm>
            <a:prstGeom prst="rect">
              <a:avLst/>
            </a:prstGeom>
          </p:spPr>
        </p:pic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D81A0196-0104-104C-A7C9-DCFB152F04DB}"/>
                </a:ext>
              </a:extLst>
            </p:cNvPr>
            <p:cNvSpPr/>
            <p:nvPr/>
          </p:nvSpPr>
          <p:spPr>
            <a:xfrm>
              <a:off x="3019292" y="809796"/>
              <a:ext cx="919480" cy="1228725"/>
            </a:xfrm>
            <a:custGeom>
              <a:avLst/>
              <a:gdLst/>
              <a:ahLst/>
              <a:cxnLst/>
              <a:rect l="l" t="t" r="r" b="b"/>
              <a:pathLst>
                <a:path w="919479" h="1228725">
                  <a:moveTo>
                    <a:pt x="664743" y="0"/>
                  </a:moveTo>
                  <a:lnTo>
                    <a:pt x="536788" y="21198"/>
                  </a:lnTo>
                  <a:lnTo>
                    <a:pt x="450476" y="37561"/>
                  </a:lnTo>
                  <a:lnTo>
                    <a:pt x="395220" y="50133"/>
                  </a:lnTo>
                  <a:lnTo>
                    <a:pt x="296035" y="73916"/>
                  </a:lnTo>
                  <a:lnTo>
                    <a:pt x="248983" y="85999"/>
                  </a:lnTo>
                  <a:lnTo>
                    <a:pt x="151527" y="112066"/>
                  </a:lnTo>
                  <a:lnTo>
                    <a:pt x="0" y="153597"/>
                  </a:lnTo>
                  <a:lnTo>
                    <a:pt x="1819" y="181499"/>
                  </a:lnTo>
                  <a:lnTo>
                    <a:pt x="30714" y="176601"/>
                  </a:lnTo>
                  <a:lnTo>
                    <a:pt x="77424" y="166772"/>
                  </a:lnTo>
                  <a:lnTo>
                    <a:pt x="88566" y="164673"/>
                  </a:lnTo>
                  <a:lnTo>
                    <a:pt x="100613" y="162768"/>
                  </a:lnTo>
                  <a:lnTo>
                    <a:pt x="107052" y="161855"/>
                  </a:lnTo>
                  <a:lnTo>
                    <a:pt x="111729" y="156405"/>
                  </a:lnTo>
                  <a:lnTo>
                    <a:pt x="158424" y="137335"/>
                  </a:lnTo>
                  <a:lnTo>
                    <a:pt x="255769" y="111297"/>
                  </a:lnTo>
                  <a:lnTo>
                    <a:pt x="302423" y="99319"/>
                  </a:lnTo>
                  <a:lnTo>
                    <a:pt x="401039" y="75671"/>
                  </a:lnTo>
                  <a:lnTo>
                    <a:pt x="456107" y="63143"/>
                  </a:lnTo>
                  <a:lnTo>
                    <a:pt x="541515" y="46962"/>
                  </a:lnTo>
                  <a:lnTo>
                    <a:pt x="672252" y="25308"/>
                  </a:lnTo>
                  <a:lnTo>
                    <a:pt x="665417" y="2331"/>
                  </a:lnTo>
                  <a:lnTo>
                    <a:pt x="664743" y="0"/>
                  </a:lnTo>
                  <a:close/>
                </a:path>
                <a:path w="919479" h="1228725">
                  <a:moveTo>
                    <a:pt x="915950" y="1060988"/>
                  </a:moveTo>
                  <a:lnTo>
                    <a:pt x="876025" y="1071032"/>
                  </a:lnTo>
                  <a:lnTo>
                    <a:pt x="826239" y="1081307"/>
                  </a:lnTo>
                  <a:lnTo>
                    <a:pt x="763347" y="1092949"/>
                  </a:lnTo>
                  <a:lnTo>
                    <a:pt x="649876" y="1111957"/>
                  </a:lnTo>
                  <a:lnTo>
                    <a:pt x="554786" y="1126324"/>
                  </a:lnTo>
                  <a:lnTo>
                    <a:pt x="348573" y="1159423"/>
                  </a:lnTo>
                  <a:lnTo>
                    <a:pt x="293585" y="1169148"/>
                  </a:lnTo>
                  <a:lnTo>
                    <a:pt x="123817" y="1201477"/>
                  </a:lnTo>
                  <a:lnTo>
                    <a:pt x="123817" y="1228143"/>
                  </a:lnTo>
                  <a:lnTo>
                    <a:pt x="298410" y="1194893"/>
                  </a:lnTo>
                  <a:lnTo>
                    <a:pt x="353056" y="1185231"/>
                  </a:lnTo>
                  <a:lnTo>
                    <a:pt x="558831" y="1152203"/>
                  </a:lnTo>
                  <a:lnTo>
                    <a:pt x="653924" y="1137836"/>
                  </a:lnTo>
                  <a:lnTo>
                    <a:pt x="767797" y="1118762"/>
                  </a:lnTo>
                  <a:lnTo>
                    <a:pt x="831156" y="1107034"/>
                  </a:lnTo>
                  <a:lnTo>
                    <a:pt x="880533" y="1096867"/>
                  </a:lnTo>
                  <a:lnTo>
                    <a:pt x="918899" y="1087339"/>
                  </a:lnTo>
                  <a:lnTo>
                    <a:pt x="915950" y="1060988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Immagine 4">
            <a:extLst>
              <a:ext uri="{FF2B5EF4-FFF2-40B4-BE49-F238E27FC236}">
                <a16:creationId xmlns:a16="http://schemas.microsoft.com/office/drawing/2014/main" id="{CBCCDD92-1F29-0CF4-204F-8B96DB89BA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145200" y="11269"/>
            <a:ext cx="2293200" cy="23699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6317513-9866-5B13-9F8B-63AB277DF49A}"/>
                  </a:ext>
                </a:extLst>
              </p14:cNvPr>
              <p14:cNvContentPartPr/>
              <p14:nvPr/>
            </p14:nvContentPartPr>
            <p14:xfrm>
              <a:off x="819325" y="1186735"/>
              <a:ext cx="9720" cy="13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6317513-9866-5B13-9F8B-63AB277DF49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10685" y="1177735"/>
                <a:ext cx="273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4733143-1E19-4453-CB13-33F2264975BE}"/>
                  </a:ext>
                </a:extLst>
              </p14:cNvPr>
              <p14:cNvContentPartPr/>
              <p14:nvPr/>
            </p14:nvContentPartPr>
            <p14:xfrm>
              <a:off x="3738897" y="827937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4733143-1E19-4453-CB13-33F2264975B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20897" y="8099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907FA97-38EF-BDC7-089B-21699980F04B}"/>
                  </a:ext>
                </a:extLst>
              </p14:cNvPr>
              <p14:cNvContentPartPr/>
              <p14:nvPr/>
            </p14:nvContentPartPr>
            <p14:xfrm>
              <a:off x="3538377" y="1621017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907FA97-38EF-BDC7-089B-21699980F0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20737" y="16030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D59195F-94B6-20FF-BA8C-1AD185E3CF76}"/>
                  </a:ext>
                </a:extLst>
              </p14:cNvPr>
              <p14:cNvContentPartPr/>
              <p14:nvPr/>
            </p14:nvContentPartPr>
            <p14:xfrm>
              <a:off x="3444417" y="2383857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D59195F-94B6-20FF-BA8C-1AD185E3CF7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26777" y="236585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06801" y="457364"/>
            <a:ext cx="1703070" cy="3843020"/>
            <a:chOff x="2606801" y="457364"/>
            <a:chExt cx="1703070" cy="38430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5615" y="468365"/>
              <a:ext cx="1674042" cy="38316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4496" y="613479"/>
              <a:ext cx="800218" cy="14212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6801" y="513943"/>
              <a:ext cx="355187" cy="8764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13771" y="4088341"/>
              <a:ext cx="729495" cy="2077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41635" y="2902551"/>
              <a:ext cx="269271" cy="8879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36396" y="3124674"/>
              <a:ext cx="243601" cy="103962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63174" y="3484052"/>
              <a:ext cx="96916" cy="2818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09155" y="2879762"/>
              <a:ext cx="388191" cy="11423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11796" y="1023411"/>
              <a:ext cx="428005" cy="119286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69825" y="778499"/>
              <a:ext cx="285250" cy="4591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59004" y="1440940"/>
              <a:ext cx="217932" cy="80833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85459" y="1654419"/>
              <a:ext cx="169997" cy="57469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33558" y="457364"/>
              <a:ext cx="217146" cy="295203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871259" y="1052463"/>
              <a:ext cx="1250950" cy="3162300"/>
            </a:xfrm>
            <a:custGeom>
              <a:avLst/>
              <a:gdLst/>
              <a:ahLst/>
              <a:cxnLst/>
              <a:rect l="l" t="t" r="r" b="b"/>
              <a:pathLst>
                <a:path w="1250950" h="3162300">
                  <a:moveTo>
                    <a:pt x="302892" y="927100"/>
                  </a:moveTo>
                  <a:lnTo>
                    <a:pt x="296203" y="927100"/>
                  </a:lnTo>
                  <a:lnTo>
                    <a:pt x="277699" y="934229"/>
                  </a:lnTo>
                  <a:lnTo>
                    <a:pt x="280719" y="952500"/>
                  </a:lnTo>
                  <a:lnTo>
                    <a:pt x="283152" y="965200"/>
                  </a:lnTo>
                  <a:lnTo>
                    <a:pt x="291880" y="1028700"/>
                  </a:lnTo>
                  <a:lnTo>
                    <a:pt x="299736" y="1079500"/>
                  </a:lnTo>
                  <a:lnTo>
                    <a:pt x="302939" y="1104900"/>
                  </a:lnTo>
                  <a:lnTo>
                    <a:pt x="309549" y="1155700"/>
                  </a:lnTo>
                  <a:lnTo>
                    <a:pt x="311350" y="1168400"/>
                  </a:lnTo>
                  <a:lnTo>
                    <a:pt x="315089" y="1193800"/>
                  </a:lnTo>
                  <a:lnTo>
                    <a:pt x="329092" y="1282700"/>
                  </a:lnTo>
                  <a:lnTo>
                    <a:pt x="331840" y="1295400"/>
                  </a:lnTo>
                  <a:lnTo>
                    <a:pt x="343369" y="1384300"/>
                  </a:lnTo>
                  <a:lnTo>
                    <a:pt x="351349" y="1435100"/>
                  </a:lnTo>
                  <a:lnTo>
                    <a:pt x="354101" y="1447800"/>
                  </a:lnTo>
                  <a:lnTo>
                    <a:pt x="359197" y="1473200"/>
                  </a:lnTo>
                  <a:lnTo>
                    <a:pt x="361886" y="1498600"/>
                  </a:lnTo>
                  <a:lnTo>
                    <a:pt x="367019" y="1536700"/>
                  </a:lnTo>
                  <a:lnTo>
                    <a:pt x="375445" y="1600200"/>
                  </a:lnTo>
                  <a:lnTo>
                    <a:pt x="378209" y="1612900"/>
                  </a:lnTo>
                  <a:lnTo>
                    <a:pt x="382838" y="1651000"/>
                  </a:lnTo>
                  <a:lnTo>
                    <a:pt x="385577" y="1663700"/>
                  </a:lnTo>
                  <a:lnTo>
                    <a:pt x="390194" y="1701800"/>
                  </a:lnTo>
                  <a:lnTo>
                    <a:pt x="397221" y="1752600"/>
                  </a:lnTo>
                  <a:lnTo>
                    <a:pt x="400020" y="1778000"/>
                  </a:lnTo>
                  <a:lnTo>
                    <a:pt x="403680" y="1803400"/>
                  </a:lnTo>
                  <a:lnTo>
                    <a:pt x="406509" y="1828800"/>
                  </a:lnTo>
                  <a:lnTo>
                    <a:pt x="409610" y="1854200"/>
                  </a:lnTo>
                  <a:lnTo>
                    <a:pt x="412373" y="1866900"/>
                  </a:lnTo>
                  <a:lnTo>
                    <a:pt x="414987" y="1892300"/>
                  </a:lnTo>
                  <a:lnTo>
                    <a:pt x="417643" y="1917700"/>
                  </a:lnTo>
                  <a:lnTo>
                    <a:pt x="419921" y="1943100"/>
                  </a:lnTo>
                  <a:lnTo>
                    <a:pt x="424120" y="1968500"/>
                  </a:lnTo>
                  <a:lnTo>
                    <a:pt x="426904" y="1993900"/>
                  </a:lnTo>
                  <a:lnTo>
                    <a:pt x="434282" y="2044700"/>
                  </a:lnTo>
                  <a:lnTo>
                    <a:pt x="437940" y="2070100"/>
                  </a:lnTo>
                  <a:lnTo>
                    <a:pt x="440363" y="2095500"/>
                  </a:lnTo>
                  <a:lnTo>
                    <a:pt x="444536" y="2133600"/>
                  </a:lnTo>
                  <a:lnTo>
                    <a:pt x="447347" y="2159000"/>
                  </a:lnTo>
                  <a:lnTo>
                    <a:pt x="455184" y="2209800"/>
                  </a:lnTo>
                  <a:lnTo>
                    <a:pt x="458843" y="2235200"/>
                  </a:lnTo>
                  <a:lnTo>
                    <a:pt x="461735" y="2260600"/>
                  </a:lnTo>
                  <a:lnTo>
                    <a:pt x="465399" y="2298700"/>
                  </a:lnTo>
                  <a:lnTo>
                    <a:pt x="468204" y="2311400"/>
                  </a:lnTo>
                  <a:lnTo>
                    <a:pt x="471883" y="2349500"/>
                  </a:lnTo>
                  <a:lnTo>
                    <a:pt x="474680" y="2362200"/>
                  </a:lnTo>
                  <a:lnTo>
                    <a:pt x="478377" y="2400300"/>
                  </a:lnTo>
                  <a:lnTo>
                    <a:pt x="480659" y="2413000"/>
                  </a:lnTo>
                  <a:lnTo>
                    <a:pt x="483977" y="2438400"/>
                  </a:lnTo>
                  <a:lnTo>
                    <a:pt x="486277" y="2463800"/>
                  </a:lnTo>
                  <a:lnTo>
                    <a:pt x="489982" y="2501900"/>
                  </a:lnTo>
                  <a:lnTo>
                    <a:pt x="497855" y="2565400"/>
                  </a:lnTo>
                  <a:lnTo>
                    <a:pt x="503373" y="2616200"/>
                  </a:lnTo>
                  <a:lnTo>
                    <a:pt x="507178" y="2654300"/>
                  </a:lnTo>
                  <a:lnTo>
                    <a:pt x="512711" y="2705100"/>
                  </a:lnTo>
                  <a:lnTo>
                    <a:pt x="514565" y="2717800"/>
                  </a:lnTo>
                  <a:lnTo>
                    <a:pt x="517814" y="2743200"/>
                  </a:lnTo>
                  <a:lnTo>
                    <a:pt x="519648" y="2768600"/>
                  </a:lnTo>
                  <a:lnTo>
                    <a:pt x="528539" y="2832100"/>
                  </a:lnTo>
                  <a:lnTo>
                    <a:pt x="530363" y="2857500"/>
                  </a:lnTo>
                  <a:lnTo>
                    <a:pt x="533130" y="2882900"/>
                  </a:lnTo>
                  <a:lnTo>
                    <a:pt x="535001" y="2895600"/>
                  </a:lnTo>
                  <a:lnTo>
                    <a:pt x="537281" y="2921000"/>
                  </a:lnTo>
                  <a:lnTo>
                    <a:pt x="542825" y="2971800"/>
                  </a:lnTo>
                  <a:lnTo>
                    <a:pt x="544640" y="2997200"/>
                  </a:lnTo>
                  <a:lnTo>
                    <a:pt x="546033" y="3009900"/>
                  </a:lnTo>
                  <a:lnTo>
                    <a:pt x="547867" y="3035300"/>
                  </a:lnTo>
                  <a:lnTo>
                    <a:pt x="551224" y="3086100"/>
                  </a:lnTo>
                  <a:lnTo>
                    <a:pt x="552131" y="3098800"/>
                  </a:lnTo>
                  <a:lnTo>
                    <a:pt x="555823" y="3162300"/>
                  </a:lnTo>
                  <a:lnTo>
                    <a:pt x="581973" y="3162300"/>
                  </a:lnTo>
                  <a:lnTo>
                    <a:pt x="578279" y="3098800"/>
                  </a:lnTo>
                  <a:lnTo>
                    <a:pt x="577339" y="3086100"/>
                  </a:lnTo>
                  <a:lnTo>
                    <a:pt x="574003" y="3035300"/>
                  </a:lnTo>
                  <a:lnTo>
                    <a:pt x="572143" y="3009900"/>
                  </a:lnTo>
                  <a:lnTo>
                    <a:pt x="570767" y="2997200"/>
                  </a:lnTo>
                  <a:lnTo>
                    <a:pt x="568890" y="2971800"/>
                  </a:lnTo>
                  <a:lnTo>
                    <a:pt x="563355" y="2921000"/>
                  </a:lnTo>
                  <a:lnTo>
                    <a:pt x="561018" y="2895600"/>
                  </a:lnTo>
                  <a:lnTo>
                    <a:pt x="559196" y="2882900"/>
                  </a:lnTo>
                  <a:lnTo>
                    <a:pt x="556425" y="2857500"/>
                  </a:lnTo>
                  <a:lnTo>
                    <a:pt x="554555" y="2832100"/>
                  </a:lnTo>
                  <a:lnTo>
                    <a:pt x="545674" y="2755900"/>
                  </a:lnTo>
                  <a:lnTo>
                    <a:pt x="543815" y="2743200"/>
                  </a:lnTo>
                  <a:lnTo>
                    <a:pt x="540602" y="2717800"/>
                  </a:lnTo>
                  <a:lnTo>
                    <a:pt x="538761" y="2705100"/>
                  </a:lnTo>
                  <a:lnTo>
                    <a:pt x="533218" y="2654300"/>
                  </a:lnTo>
                  <a:lnTo>
                    <a:pt x="529405" y="2616200"/>
                  </a:lnTo>
                  <a:lnTo>
                    <a:pt x="523845" y="2565400"/>
                  </a:lnTo>
                  <a:lnTo>
                    <a:pt x="516023" y="2489200"/>
                  </a:lnTo>
                  <a:lnTo>
                    <a:pt x="512342" y="2463800"/>
                  </a:lnTo>
                  <a:lnTo>
                    <a:pt x="510026" y="2438400"/>
                  </a:lnTo>
                  <a:lnTo>
                    <a:pt x="506651" y="2413000"/>
                  </a:lnTo>
                  <a:lnTo>
                    <a:pt x="504317" y="2387600"/>
                  </a:lnTo>
                  <a:lnTo>
                    <a:pt x="500628" y="2362200"/>
                  </a:lnTo>
                  <a:lnTo>
                    <a:pt x="497886" y="2349500"/>
                  </a:lnTo>
                  <a:lnTo>
                    <a:pt x="494179" y="2311400"/>
                  </a:lnTo>
                  <a:lnTo>
                    <a:pt x="491445" y="2286000"/>
                  </a:lnTo>
                  <a:lnTo>
                    <a:pt x="487723" y="2260600"/>
                  </a:lnTo>
                  <a:lnTo>
                    <a:pt x="484845" y="2235200"/>
                  </a:lnTo>
                  <a:lnTo>
                    <a:pt x="481117" y="2209800"/>
                  </a:lnTo>
                  <a:lnTo>
                    <a:pt x="473260" y="2146300"/>
                  </a:lnTo>
                  <a:lnTo>
                    <a:pt x="470531" y="2133600"/>
                  </a:lnTo>
                  <a:lnTo>
                    <a:pt x="466396" y="2095500"/>
                  </a:lnTo>
                  <a:lnTo>
                    <a:pt x="463972" y="2070100"/>
                  </a:lnTo>
                  <a:lnTo>
                    <a:pt x="460244" y="2044700"/>
                  </a:lnTo>
                  <a:lnTo>
                    <a:pt x="457009" y="2019300"/>
                  </a:lnTo>
                  <a:lnTo>
                    <a:pt x="450095" y="1968500"/>
                  </a:lnTo>
                  <a:lnTo>
                    <a:pt x="445984" y="1930400"/>
                  </a:lnTo>
                  <a:lnTo>
                    <a:pt x="443646" y="1917700"/>
                  </a:lnTo>
                  <a:lnTo>
                    <a:pt x="438384" y="1866900"/>
                  </a:lnTo>
                  <a:lnTo>
                    <a:pt x="435578" y="1841500"/>
                  </a:lnTo>
                  <a:lnTo>
                    <a:pt x="432393" y="1828800"/>
                  </a:lnTo>
                  <a:lnTo>
                    <a:pt x="429682" y="1803400"/>
                  </a:lnTo>
                  <a:lnTo>
                    <a:pt x="425956" y="1778000"/>
                  </a:lnTo>
                  <a:lnTo>
                    <a:pt x="423216" y="1752600"/>
                  </a:lnTo>
                  <a:lnTo>
                    <a:pt x="416165" y="1701800"/>
                  </a:lnTo>
                  <a:lnTo>
                    <a:pt x="411551" y="1663700"/>
                  </a:lnTo>
                  <a:lnTo>
                    <a:pt x="408749" y="1638300"/>
                  </a:lnTo>
                  <a:lnTo>
                    <a:pt x="404145" y="1612900"/>
                  </a:lnTo>
                  <a:lnTo>
                    <a:pt x="401372" y="1587500"/>
                  </a:lnTo>
                  <a:lnTo>
                    <a:pt x="392946" y="1536700"/>
                  </a:lnTo>
                  <a:lnTo>
                    <a:pt x="387925" y="1498600"/>
                  </a:lnTo>
                  <a:lnTo>
                    <a:pt x="385074" y="1473200"/>
                  </a:lnTo>
                  <a:lnTo>
                    <a:pt x="380015" y="1447800"/>
                  </a:lnTo>
                  <a:lnTo>
                    <a:pt x="377228" y="1422400"/>
                  </a:lnTo>
                  <a:lnTo>
                    <a:pt x="369281" y="1371600"/>
                  </a:lnTo>
                  <a:lnTo>
                    <a:pt x="357731" y="1295400"/>
                  </a:lnTo>
                  <a:lnTo>
                    <a:pt x="354939" y="1282700"/>
                  </a:lnTo>
                  <a:lnTo>
                    <a:pt x="341015" y="1193800"/>
                  </a:lnTo>
                  <a:lnTo>
                    <a:pt x="337367" y="1168400"/>
                  </a:lnTo>
                  <a:lnTo>
                    <a:pt x="335476" y="1155700"/>
                  </a:lnTo>
                  <a:lnTo>
                    <a:pt x="325671" y="1079500"/>
                  </a:lnTo>
                  <a:lnTo>
                    <a:pt x="317832" y="1028700"/>
                  </a:lnTo>
                  <a:lnTo>
                    <a:pt x="309018" y="965200"/>
                  </a:lnTo>
                  <a:lnTo>
                    <a:pt x="306604" y="952500"/>
                  </a:lnTo>
                  <a:lnTo>
                    <a:pt x="302892" y="927100"/>
                  </a:lnTo>
                  <a:close/>
                </a:path>
                <a:path w="1250950" h="3162300">
                  <a:moveTo>
                    <a:pt x="440532" y="2235200"/>
                  </a:moveTo>
                  <a:lnTo>
                    <a:pt x="71093" y="2235200"/>
                  </a:lnTo>
                  <a:lnTo>
                    <a:pt x="72147" y="2247900"/>
                  </a:lnTo>
                  <a:lnTo>
                    <a:pt x="385695" y="2247900"/>
                  </a:lnTo>
                  <a:lnTo>
                    <a:pt x="440532" y="2235200"/>
                  </a:lnTo>
                  <a:close/>
                </a:path>
                <a:path w="1250950" h="3162300">
                  <a:moveTo>
                    <a:pt x="455184" y="2209800"/>
                  </a:moveTo>
                  <a:lnTo>
                    <a:pt x="439223" y="2209800"/>
                  </a:lnTo>
                  <a:lnTo>
                    <a:pt x="384658" y="2222500"/>
                  </a:lnTo>
                  <a:lnTo>
                    <a:pt x="68753" y="2222500"/>
                  </a:lnTo>
                  <a:lnTo>
                    <a:pt x="69969" y="2235200"/>
                  </a:lnTo>
                  <a:lnTo>
                    <a:pt x="458843" y="2235200"/>
                  </a:lnTo>
                  <a:lnTo>
                    <a:pt x="455184" y="2209800"/>
                  </a:lnTo>
                  <a:close/>
                </a:path>
                <a:path w="1250950" h="3162300">
                  <a:moveTo>
                    <a:pt x="799814" y="2209800"/>
                  </a:moveTo>
                  <a:lnTo>
                    <a:pt x="481117" y="2209800"/>
                  </a:lnTo>
                  <a:lnTo>
                    <a:pt x="484845" y="2235200"/>
                  </a:lnTo>
                  <a:lnTo>
                    <a:pt x="579074" y="2235200"/>
                  </a:lnTo>
                  <a:lnTo>
                    <a:pt x="643699" y="2222500"/>
                  </a:lnTo>
                  <a:lnTo>
                    <a:pt x="755182" y="2222500"/>
                  </a:lnTo>
                  <a:lnTo>
                    <a:pt x="799814" y="2209800"/>
                  </a:lnTo>
                  <a:close/>
                </a:path>
                <a:path w="1250950" h="3162300">
                  <a:moveTo>
                    <a:pt x="916336" y="2197100"/>
                  </a:moveTo>
                  <a:lnTo>
                    <a:pt x="641581" y="2197100"/>
                  </a:lnTo>
                  <a:lnTo>
                    <a:pt x="577187" y="2209800"/>
                  </a:lnTo>
                  <a:lnTo>
                    <a:pt x="869824" y="2209800"/>
                  </a:lnTo>
                  <a:lnTo>
                    <a:pt x="916336" y="2197100"/>
                  </a:lnTo>
                  <a:close/>
                </a:path>
                <a:path w="1250950" h="3162300">
                  <a:moveTo>
                    <a:pt x="1036458" y="2184400"/>
                  </a:moveTo>
                  <a:lnTo>
                    <a:pt x="797284" y="2184400"/>
                  </a:lnTo>
                  <a:lnTo>
                    <a:pt x="752825" y="2197100"/>
                  </a:lnTo>
                  <a:lnTo>
                    <a:pt x="986779" y="2197100"/>
                  </a:lnTo>
                  <a:lnTo>
                    <a:pt x="1036458" y="2184400"/>
                  </a:lnTo>
                  <a:close/>
                </a:path>
                <a:path w="1250950" h="3162300">
                  <a:moveTo>
                    <a:pt x="1201212" y="2171700"/>
                  </a:moveTo>
                  <a:lnTo>
                    <a:pt x="913645" y="2171700"/>
                  </a:lnTo>
                  <a:lnTo>
                    <a:pt x="867374" y="2184400"/>
                  </a:lnTo>
                  <a:lnTo>
                    <a:pt x="1138900" y="2184400"/>
                  </a:lnTo>
                  <a:lnTo>
                    <a:pt x="1201212" y="2171700"/>
                  </a:lnTo>
                  <a:close/>
                </a:path>
                <a:path w="1250950" h="3162300">
                  <a:moveTo>
                    <a:pt x="1246671" y="2146300"/>
                  </a:moveTo>
                  <a:lnTo>
                    <a:pt x="1198628" y="2146300"/>
                  </a:lnTo>
                  <a:lnTo>
                    <a:pt x="1136535" y="2159000"/>
                  </a:lnTo>
                  <a:lnTo>
                    <a:pt x="1034023" y="2159000"/>
                  </a:lnTo>
                  <a:lnTo>
                    <a:pt x="984224" y="2171700"/>
                  </a:lnTo>
                  <a:lnTo>
                    <a:pt x="1250901" y="2171700"/>
                  </a:lnTo>
                  <a:lnTo>
                    <a:pt x="1246671" y="2146300"/>
                  </a:lnTo>
                  <a:close/>
                </a:path>
                <a:path w="1250950" h="3162300">
                  <a:moveTo>
                    <a:pt x="272323" y="901700"/>
                  </a:moveTo>
                  <a:lnTo>
                    <a:pt x="261072" y="901700"/>
                  </a:lnTo>
                  <a:lnTo>
                    <a:pt x="213405" y="914400"/>
                  </a:lnTo>
                  <a:lnTo>
                    <a:pt x="12727" y="914400"/>
                  </a:lnTo>
                  <a:lnTo>
                    <a:pt x="0" y="939800"/>
                  </a:lnTo>
                  <a:lnTo>
                    <a:pt x="263241" y="939800"/>
                  </a:lnTo>
                  <a:lnTo>
                    <a:pt x="277699" y="934229"/>
                  </a:lnTo>
                  <a:lnTo>
                    <a:pt x="272323" y="901700"/>
                  </a:lnTo>
                  <a:close/>
                </a:path>
                <a:path w="1250950" h="3162300">
                  <a:moveTo>
                    <a:pt x="132125" y="0"/>
                  </a:moveTo>
                  <a:lnTo>
                    <a:pt x="124941" y="12700"/>
                  </a:lnTo>
                  <a:lnTo>
                    <a:pt x="119283" y="38100"/>
                  </a:lnTo>
                  <a:lnTo>
                    <a:pt x="117449" y="38100"/>
                  </a:lnTo>
                  <a:lnTo>
                    <a:pt x="116542" y="50800"/>
                  </a:lnTo>
                  <a:lnTo>
                    <a:pt x="118583" y="50800"/>
                  </a:lnTo>
                  <a:lnTo>
                    <a:pt x="137603" y="127000"/>
                  </a:lnTo>
                  <a:lnTo>
                    <a:pt x="149123" y="177800"/>
                  </a:lnTo>
                  <a:lnTo>
                    <a:pt x="157812" y="241300"/>
                  </a:lnTo>
                  <a:lnTo>
                    <a:pt x="169412" y="304800"/>
                  </a:lnTo>
                  <a:lnTo>
                    <a:pt x="182472" y="368300"/>
                  </a:lnTo>
                  <a:lnTo>
                    <a:pt x="194119" y="431800"/>
                  </a:lnTo>
                  <a:lnTo>
                    <a:pt x="202422" y="482600"/>
                  </a:lnTo>
                  <a:lnTo>
                    <a:pt x="211169" y="533400"/>
                  </a:lnTo>
                  <a:lnTo>
                    <a:pt x="213023" y="533400"/>
                  </a:lnTo>
                  <a:lnTo>
                    <a:pt x="226023" y="622300"/>
                  </a:lnTo>
                  <a:lnTo>
                    <a:pt x="232479" y="660400"/>
                  </a:lnTo>
                  <a:lnTo>
                    <a:pt x="246463" y="749300"/>
                  </a:lnTo>
                  <a:lnTo>
                    <a:pt x="248801" y="762000"/>
                  </a:lnTo>
                  <a:lnTo>
                    <a:pt x="257538" y="812800"/>
                  </a:lnTo>
                  <a:lnTo>
                    <a:pt x="266026" y="863600"/>
                  </a:lnTo>
                  <a:lnTo>
                    <a:pt x="277699" y="934229"/>
                  </a:lnTo>
                  <a:lnTo>
                    <a:pt x="296203" y="927100"/>
                  </a:lnTo>
                  <a:lnTo>
                    <a:pt x="302892" y="927100"/>
                  </a:lnTo>
                  <a:lnTo>
                    <a:pt x="291754" y="850900"/>
                  </a:lnTo>
                  <a:lnTo>
                    <a:pt x="283395" y="812800"/>
                  </a:lnTo>
                  <a:lnTo>
                    <a:pt x="274590" y="762000"/>
                  </a:lnTo>
                  <a:lnTo>
                    <a:pt x="272312" y="749300"/>
                  </a:lnTo>
                  <a:lnTo>
                    <a:pt x="258368" y="660400"/>
                  </a:lnTo>
                  <a:lnTo>
                    <a:pt x="251899" y="622300"/>
                  </a:lnTo>
                  <a:lnTo>
                    <a:pt x="238818" y="533400"/>
                  </a:lnTo>
                  <a:lnTo>
                    <a:pt x="236979" y="520700"/>
                  </a:lnTo>
                  <a:lnTo>
                    <a:pt x="228184" y="469900"/>
                  </a:lnTo>
                  <a:lnTo>
                    <a:pt x="219870" y="431800"/>
                  </a:lnTo>
                  <a:lnTo>
                    <a:pt x="208206" y="368300"/>
                  </a:lnTo>
                  <a:lnTo>
                    <a:pt x="195183" y="304800"/>
                  </a:lnTo>
                  <a:lnTo>
                    <a:pt x="183704" y="228600"/>
                  </a:lnTo>
                  <a:lnTo>
                    <a:pt x="174852" y="177800"/>
                  </a:lnTo>
                  <a:lnTo>
                    <a:pt x="163060" y="127000"/>
                  </a:lnTo>
                  <a:lnTo>
                    <a:pt x="143997" y="50800"/>
                  </a:lnTo>
                  <a:lnTo>
                    <a:pt x="132125" y="0"/>
                  </a:lnTo>
                  <a:close/>
                </a:path>
                <a:path w="1250950" h="3162300">
                  <a:moveTo>
                    <a:pt x="560044" y="901700"/>
                  </a:moveTo>
                  <a:lnTo>
                    <a:pt x="299179" y="901700"/>
                  </a:lnTo>
                  <a:lnTo>
                    <a:pt x="302892" y="927100"/>
                  </a:lnTo>
                  <a:lnTo>
                    <a:pt x="386646" y="927100"/>
                  </a:lnTo>
                  <a:lnTo>
                    <a:pt x="473222" y="914400"/>
                  </a:lnTo>
                  <a:lnTo>
                    <a:pt x="524747" y="914400"/>
                  </a:lnTo>
                  <a:lnTo>
                    <a:pt x="560044" y="901700"/>
                  </a:lnTo>
                  <a:close/>
                </a:path>
                <a:path w="1250950" h="3162300">
                  <a:moveTo>
                    <a:pt x="700007" y="889000"/>
                  </a:moveTo>
                  <a:lnTo>
                    <a:pt x="470466" y="889000"/>
                  </a:lnTo>
                  <a:lnTo>
                    <a:pt x="384630" y="901700"/>
                  </a:lnTo>
                  <a:lnTo>
                    <a:pt x="614556" y="901700"/>
                  </a:lnTo>
                  <a:lnTo>
                    <a:pt x="700007" y="889000"/>
                  </a:lnTo>
                  <a:close/>
                </a:path>
                <a:path w="1250950" h="3162300">
                  <a:moveTo>
                    <a:pt x="794166" y="876300"/>
                  </a:moveTo>
                  <a:lnTo>
                    <a:pt x="557209" y="876300"/>
                  </a:lnTo>
                  <a:lnTo>
                    <a:pt x="522112" y="889000"/>
                  </a:lnTo>
                  <a:lnTo>
                    <a:pt x="741798" y="889000"/>
                  </a:lnTo>
                  <a:lnTo>
                    <a:pt x="794166" y="876300"/>
                  </a:lnTo>
                  <a:close/>
                </a:path>
                <a:path w="1250950" h="3162300">
                  <a:moveTo>
                    <a:pt x="997544" y="850900"/>
                  </a:moveTo>
                  <a:lnTo>
                    <a:pt x="738282" y="850900"/>
                  </a:lnTo>
                  <a:lnTo>
                    <a:pt x="696752" y="863600"/>
                  </a:lnTo>
                  <a:lnTo>
                    <a:pt x="611407" y="876300"/>
                  </a:lnTo>
                  <a:lnTo>
                    <a:pt x="829031" y="876300"/>
                  </a:lnTo>
                  <a:lnTo>
                    <a:pt x="881948" y="863600"/>
                  </a:lnTo>
                  <a:lnTo>
                    <a:pt x="918909" y="863600"/>
                  </a:lnTo>
                  <a:lnTo>
                    <a:pt x="997544" y="850900"/>
                  </a:lnTo>
                  <a:close/>
                </a:path>
                <a:path w="1250950" h="3162300">
                  <a:moveTo>
                    <a:pt x="996543" y="825500"/>
                  </a:moveTo>
                  <a:lnTo>
                    <a:pt x="994001" y="825500"/>
                  </a:lnTo>
                  <a:lnTo>
                    <a:pt x="915689" y="838200"/>
                  </a:lnTo>
                  <a:lnTo>
                    <a:pt x="878560" y="838200"/>
                  </a:lnTo>
                  <a:lnTo>
                    <a:pt x="825538" y="850900"/>
                  </a:lnTo>
                  <a:lnTo>
                    <a:pt x="1003843" y="850900"/>
                  </a:lnTo>
                  <a:lnTo>
                    <a:pt x="1002111" y="838200"/>
                  </a:lnTo>
                  <a:lnTo>
                    <a:pt x="996543" y="825500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23CEA91-F633-C64E-2B60-E4BBC485858A}"/>
                  </a:ext>
                </a:extLst>
              </p14:cNvPr>
              <p14:cNvContentPartPr/>
              <p14:nvPr/>
            </p14:nvContentPartPr>
            <p14:xfrm>
              <a:off x="3076137" y="1898577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23CEA91-F633-C64E-2B60-E4BBC485858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58137" y="18805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18D299C-F6D5-7360-6B2C-A0EEB5796FBD}"/>
                  </a:ext>
                </a:extLst>
              </p14:cNvPr>
              <p14:cNvContentPartPr/>
              <p14:nvPr/>
            </p14:nvContentPartPr>
            <p14:xfrm>
              <a:off x="3292497" y="1876257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18D299C-F6D5-7360-6B2C-A0EEB5796FB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74497" y="18586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E773671-81A4-2D49-4D38-B4C9CD26F886}"/>
                  </a:ext>
                </a:extLst>
              </p14:cNvPr>
              <p14:cNvContentPartPr/>
              <p14:nvPr/>
            </p14:nvContentPartPr>
            <p14:xfrm>
              <a:off x="3035097" y="2236977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E773671-81A4-2D49-4D38-B4C9CD26F88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17097" y="22189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29F15C0-B628-3D5D-D5AC-8683E3B89D11}"/>
                  </a:ext>
                </a:extLst>
              </p14:cNvPr>
              <p14:cNvContentPartPr/>
              <p14:nvPr/>
            </p14:nvContentPartPr>
            <p14:xfrm>
              <a:off x="3369177" y="2190537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29F15C0-B628-3D5D-D5AC-8683E3B89D1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51537" y="21725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C4EAACC-2FBC-A15E-85B7-2BD83193C02C}"/>
                  </a:ext>
                </a:extLst>
              </p14:cNvPr>
              <p14:cNvContentPartPr/>
              <p14:nvPr/>
            </p14:nvContentPartPr>
            <p14:xfrm>
              <a:off x="3562137" y="3486897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C4EAACC-2FBC-A15E-85B7-2BD83193C02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44497" y="34688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40CF425-90EC-2051-27AA-FAA735983511}"/>
                  </a:ext>
                </a:extLst>
              </p14:cNvPr>
              <p14:cNvContentPartPr/>
              <p14:nvPr/>
            </p14:nvContentPartPr>
            <p14:xfrm>
              <a:off x="3222657" y="3537297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40CF425-90EC-2051-27AA-FAA73598351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04657" y="351929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1AACCFFD-FFF2-29D1-1996-CDF34211E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699204"/>
              </p:ext>
            </p:extLst>
          </p:nvPr>
        </p:nvGraphicFramePr>
        <p:xfrm>
          <a:off x="228600" y="415355"/>
          <a:ext cx="1066800" cy="2005267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18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PELI DEL CAPO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capelli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sopracciglia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148381"/>
                  </a:ext>
                </a:extLst>
              </a:tr>
              <a:tr h="648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Peli del volto (barba/baffi)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52164"/>
                  </a:ext>
                </a:extLst>
              </a:tr>
            </a:tbl>
          </a:graphicData>
        </a:graphic>
      </p:graphicFrame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D2C18101-0D29-3D2E-8A7C-7C609F306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169324"/>
              </p:ext>
            </p:extLst>
          </p:nvPr>
        </p:nvGraphicFramePr>
        <p:xfrm>
          <a:off x="4130043" y="1350216"/>
          <a:ext cx="1173480" cy="985933"/>
        </p:xfrm>
        <a:graphic>
          <a:graphicData uri="http://schemas.openxmlformats.org/drawingml/2006/table">
            <a:tbl>
              <a:tblPr/>
              <a:tblGrid>
                <a:gridCol w="1173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6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CARATTERISTICHE DISTINTIVE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5942EFDA-F35F-2EA9-D4EF-52F4065C5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574057"/>
              </p:ext>
            </p:extLst>
          </p:nvPr>
        </p:nvGraphicFramePr>
        <p:xfrm>
          <a:off x="1493523" y="1350216"/>
          <a:ext cx="1173480" cy="3659377"/>
        </p:xfrm>
        <a:graphic>
          <a:graphicData uri="http://schemas.openxmlformats.org/drawingml/2006/table">
            <a:tbl>
              <a:tblPr/>
              <a:tblGrid>
                <a:gridCol w="1173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6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COLORE NATURALE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BIONDO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MARRONE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148381"/>
                  </a:ext>
                </a:extLst>
              </a:tr>
              <a:tr h="404829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NERO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52164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ROSSO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409544"/>
                  </a:ext>
                </a:extLst>
              </a:tr>
              <a:tr h="55602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GRIGIO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573873"/>
                  </a:ext>
                </a:extLst>
              </a:tr>
              <a:tr h="55602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BRIZZOLATO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432217"/>
                  </a:ext>
                </a:extLst>
              </a:tr>
              <a:tr h="55602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160946"/>
                  </a:ext>
                </a:extLst>
              </a:tr>
            </a:tbl>
          </a:graphicData>
        </a:graphic>
      </p:graphicFrame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B432008-3A3B-9250-ED03-1082DDD2FCB9}"/>
              </a:ext>
            </a:extLst>
          </p:cNvPr>
          <p:cNvCxnSpPr/>
          <p:nvPr/>
        </p:nvCxnSpPr>
        <p:spPr>
          <a:xfrm>
            <a:off x="1143000" y="1543050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18B1CFBB-FCA2-46D1-9F81-3B2B12697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785312"/>
              </p:ext>
            </p:extLst>
          </p:nvPr>
        </p:nvGraphicFramePr>
        <p:xfrm>
          <a:off x="2804166" y="1350216"/>
          <a:ext cx="1173480" cy="4488656"/>
        </p:xfrm>
        <a:graphic>
          <a:graphicData uri="http://schemas.openxmlformats.org/drawingml/2006/table">
            <a:tbl>
              <a:tblPr/>
              <a:tblGrid>
                <a:gridCol w="1173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6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Palatino Linotype" panose="02040502050505030304" pitchFamily="18" charset="0"/>
                        </a:rPr>
                        <a:t>COLORE ARTIFICIALE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Nessuno/Sconosciuto</a:t>
                      </a: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Striato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7148381"/>
                  </a:ext>
                </a:extLst>
              </a:tr>
              <a:tr h="404829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BIONDO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337587"/>
                  </a:ext>
                </a:extLst>
              </a:tr>
              <a:tr h="404829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MARRONE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668349"/>
                  </a:ext>
                </a:extLst>
              </a:tr>
              <a:tr h="404829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NERO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52164"/>
                  </a:ext>
                </a:extLst>
              </a:tr>
              <a:tr h="39171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ROSSO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409544"/>
                  </a:ext>
                </a:extLst>
              </a:tr>
              <a:tr h="55602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GRIGIO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573873"/>
                  </a:ext>
                </a:extLst>
              </a:tr>
              <a:tr h="55602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BRIZZOLATO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432217"/>
                  </a:ext>
                </a:extLst>
              </a:tr>
              <a:tr h="55602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Palatino Linotype" panose="02040502050505030304" pitchFamily="18" charset="0"/>
                        </a:rPr>
                        <a:t>ALTRO</a:t>
                      </a:r>
                      <a:endParaRPr sz="1200" dirty="0">
                        <a:latin typeface="Palatino Linotype" panose="02040502050505030304" pitchFamily="18" charset="0"/>
                      </a:endParaRPr>
                    </a:p>
                  </a:txBody>
                  <a:tcPr marL="7858" marR="7858" marT="7858" marB="37719" anchor="ctr">
                    <a:lnL w="12700" algn="ctr">
                      <a:solidFill>
                        <a:schemeClr val="tx1"/>
                      </a:solidFill>
                    </a:lnL>
                    <a:lnR w="12700" algn="ctr">
                      <a:solidFill>
                        <a:schemeClr val="tx1"/>
                      </a:solidFill>
                    </a:lnR>
                    <a:lnT w="12700" algn="ctr">
                      <a:solidFill>
                        <a:schemeClr val="tx1"/>
                      </a:solidFill>
                    </a:lnT>
                    <a:lnB w="12700" algn="ctr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6160946"/>
                  </a:ext>
                </a:extLst>
              </a:tr>
            </a:tbl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F4BFF3F3-A089-CC3A-2891-9AB9980C5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628650"/>
            <a:ext cx="3887153" cy="41805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96269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495740" y="326396"/>
            <a:ext cx="1718310" cy="3841750"/>
            <a:chOff x="2495740" y="326396"/>
            <a:chExt cx="1718310" cy="38417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5740" y="326396"/>
              <a:ext cx="1674042" cy="38316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76478" y="2762414"/>
              <a:ext cx="202215" cy="11635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6215" y="2774202"/>
              <a:ext cx="135159" cy="8497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4799" y="2727838"/>
              <a:ext cx="168687" cy="63676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78108" y="3921488"/>
              <a:ext cx="875919" cy="2234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25197" y="4073935"/>
              <a:ext cx="120491" cy="9403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51528" y="360186"/>
              <a:ext cx="362521" cy="8934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05067" y="381140"/>
              <a:ext cx="435078" cy="4908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49274" y="1076847"/>
              <a:ext cx="83558" cy="18859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91789" y="1536809"/>
              <a:ext cx="205882" cy="72713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28663" y="845556"/>
              <a:ext cx="388715" cy="103910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94610" y="1750812"/>
              <a:ext cx="81724" cy="29808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26486" y="477533"/>
              <a:ext cx="397882" cy="26429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60619" y="750472"/>
              <a:ext cx="506848" cy="113130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82360" y="842150"/>
              <a:ext cx="368284" cy="120412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35915" y="665081"/>
              <a:ext cx="297037" cy="57626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919817" y="1181621"/>
              <a:ext cx="275558" cy="102286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957536" y="1380955"/>
              <a:ext cx="179427" cy="48222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678568" y="1060903"/>
              <a:ext cx="1274445" cy="2921000"/>
            </a:xfrm>
            <a:custGeom>
              <a:avLst/>
              <a:gdLst/>
              <a:ahLst/>
              <a:cxnLst/>
              <a:rect l="l" t="t" r="r" b="b"/>
              <a:pathLst>
                <a:path w="1274445" h="2921000">
                  <a:moveTo>
                    <a:pt x="1083290" y="0"/>
                  </a:moveTo>
                  <a:lnTo>
                    <a:pt x="1080787" y="38100"/>
                  </a:lnTo>
                  <a:lnTo>
                    <a:pt x="1079089" y="50800"/>
                  </a:lnTo>
                  <a:lnTo>
                    <a:pt x="1076977" y="63500"/>
                  </a:lnTo>
                  <a:lnTo>
                    <a:pt x="1074570" y="88900"/>
                  </a:lnTo>
                  <a:lnTo>
                    <a:pt x="1071985" y="101600"/>
                  </a:lnTo>
                  <a:lnTo>
                    <a:pt x="1070193" y="114300"/>
                  </a:lnTo>
                  <a:lnTo>
                    <a:pt x="1060444" y="177800"/>
                  </a:lnTo>
                  <a:lnTo>
                    <a:pt x="1050649" y="254000"/>
                  </a:lnTo>
                  <a:lnTo>
                    <a:pt x="1039578" y="317500"/>
                  </a:lnTo>
                  <a:lnTo>
                    <a:pt x="1036260" y="342900"/>
                  </a:lnTo>
                  <a:lnTo>
                    <a:pt x="1033765" y="368300"/>
                  </a:lnTo>
                  <a:lnTo>
                    <a:pt x="1031589" y="393700"/>
                  </a:lnTo>
                  <a:lnTo>
                    <a:pt x="1029227" y="419100"/>
                  </a:lnTo>
                  <a:lnTo>
                    <a:pt x="1024653" y="444500"/>
                  </a:lnTo>
                  <a:lnTo>
                    <a:pt x="1018667" y="495300"/>
                  </a:lnTo>
                  <a:lnTo>
                    <a:pt x="1009749" y="558800"/>
                  </a:lnTo>
                  <a:lnTo>
                    <a:pt x="999540" y="660400"/>
                  </a:lnTo>
                  <a:lnTo>
                    <a:pt x="996297" y="698500"/>
                  </a:lnTo>
                  <a:lnTo>
                    <a:pt x="992169" y="749300"/>
                  </a:lnTo>
                  <a:lnTo>
                    <a:pt x="986557" y="800100"/>
                  </a:lnTo>
                  <a:lnTo>
                    <a:pt x="977762" y="863600"/>
                  </a:lnTo>
                  <a:lnTo>
                    <a:pt x="974998" y="889000"/>
                  </a:lnTo>
                  <a:lnTo>
                    <a:pt x="973570" y="901700"/>
                  </a:lnTo>
                  <a:lnTo>
                    <a:pt x="970323" y="952500"/>
                  </a:lnTo>
                  <a:lnTo>
                    <a:pt x="966619" y="1003300"/>
                  </a:lnTo>
                  <a:lnTo>
                    <a:pt x="966603" y="1028700"/>
                  </a:lnTo>
                  <a:lnTo>
                    <a:pt x="965114" y="1054100"/>
                  </a:lnTo>
                  <a:lnTo>
                    <a:pt x="963721" y="1117600"/>
                  </a:lnTo>
                  <a:lnTo>
                    <a:pt x="963264" y="1130300"/>
                  </a:lnTo>
                  <a:lnTo>
                    <a:pt x="962798" y="1155700"/>
                  </a:lnTo>
                  <a:lnTo>
                    <a:pt x="960512" y="1193800"/>
                  </a:lnTo>
                  <a:lnTo>
                    <a:pt x="954492" y="1358900"/>
                  </a:lnTo>
                  <a:lnTo>
                    <a:pt x="954029" y="1384300"/>
                  </a:lnTo>
                  <a:lnTo>
                    <a:pt x="945727" y="1612900"/>
                  </a:lnTo>
                  <a:lnTo>
                    <a:pt x="944347" y="1638300"/>
                  </a:lnTo>
                  <a:lnTo>
                    <a:pt x="943871" y="1651000"/>
                  </a:lnTo>
                  <a:lnTo>
                    <a:pt x="942385" y="1689100"/>
                  </a:lnTo>
                  <a:lnTo>
                    <a:pt x="939614" y="1739900"/>
                  </a:lnTo>
                  <a:lnTo>
                    <a:pt x="937314" y="1778000"/>
                  </a:lnTo>
                  <a:lnTo>
                    <a:pt x="932691" y="1879600"/>
                  </a:lnTo>
                  <a:lnTo>
                    <a:pt x="931308" y="1905000"/>
                  </a:lnTo>
                  <a:lnTo>
                    <a:pt x="930831" y="1917700"/>
                  </a:lnTo>
                  <a:lnTo>
                    <a:pt x="929030" y="1943100"/>
                  </a:lnTo>
                  <a:lnTo>
                    <a:pt x="923481" y="2019300"/>
                  </a:lnTo>
                  <a:lnTo>
                    <a:pt x="922105" y="2032000"/>
                  </a:lnTo>
                  <a:lnTo>
                    <a:pt x="919687" y="2057400"/>
                  </a:lnTo>
                  <a:lnTo>
                    <a:pt x="918287" y="2070100"/>
                  </a:lnTo>
                  <a:lnTo>
                    <a:pt x="915995" y="2108200"/>
                  </a:lnTo>
                  <a:lnTo>
                    <a:pt x="910513" y="2146300"/>
                  </a:lnTo>
                  <a:lnTo>
                    <a:pt x="904450" y="2209800"/>
                  </a:lnTo>
                  <a:lnTo>
                    <a:pt x="900756" y="2260600"/>
                  </a:lnTo>
                  <a:lnTo>
                    <a:pt x="899379" y="2273300"/>
                  </a:lnTo>
                  <a:lnTo>
                    <a:pt x="896973" y="2298700"/>
                  </a:lnTo>
                  <a:lnTo>
                    <a:pt x="890042" y="2362200"/>
                  </a:lnTo>
                  <a:lnTo>
                    <a:pt x="885417" y="2413000"/>
                  </a:lnTo>
                  <a:lnTo>
                    <a:pt x="879885" y="2476500"/>
                  </a:lnTo>
                  <a:lnTo>
                    <a:pt x="878525" y="2476500"/>
                  </a:lnTo>
                  <a:lnTo>
                    <a:pt x="870578" y="2552700"/>
                  </a:lnTo>
                  <a:lnTo>
                    <a:pt x="863663" y="2603500"/>
                  </a:lnTo>
                  <a:lnTo>
                    <a:pt x="857646" y="2654300"/>
                  </a:lnTo>
                  <a:lnTo>
                    <a:pt x="851095" y="2692400"/>
                  </a:lnTo>
                  <a:lnTo>
                    <a:pt x="849694" y="2705100"/>
                  </a:lnTo>
                  <a:lnTo>
                    <a:pt x="839543" y="2781300"/>
                  </a:lnTo>
                  <a:lnTo>
                    <a:pt x="829306" y="2857500"/>
                  </a:lnTo>
                  <a:lnTo>
                    <a:pt x="826542" y="2882900"/>
                  </a:lnTo>
                  <a:lnTo>
                    <a:pt x="820117" y="2908300"/>
                  </a:lnTo>
                  <a:lnTo>
                    <a:pt x="818227" y="2921000"/>
                  </a:lnTo>
                  <a:lnTo>
                    <a:pt x="846447" y="2921000"/>
                  </a:lnTo>
                  <a:lnTo>
                    <a:pt x="852427" y="2882900"/>
                  </a:lnTo>
                  <a:lnTo>
                    <a:pt x="855205" y="2857500"/>
                  </a:lnTo>
                  <a:lnTo>
                    <a:pt x="865508" y="2794000"/>
                  </a:lnTo>
                  <a:lnTo>
                    <a:pt x="875668" y="2705100"/>
                  </a:lnTo>
                  <a:lnTo>
                    <a:pt x="877036" y="2705100"/>
                  </a:lnTo>
                  <a:lnTo>
                    <a:pt x="883641" y="2654300"/>
                  </a:lnTo>
                  <a:lnTo>
                    <a:pt x="889627" y="2603500"/>
                  </a:lnTo>
                  <a:lnTo>
                    <a:pt x="896560" y="2552700"/>
                  </a:lnTo>
                  <a:lnTo>
                    <a:pt x="904539" y="2489200"/>
                  </a:lnTo>
                  <a:lnTo>
                    <a:pt x="905949" y="2476500"/>
                  </a:lnTo>
                  <a:lnTo>
                    <a:pt x="911495" y="2413000"/>
                  </a:lnTo>
                  <a:lnTo>
                    <a:pt x="916103" y="2362200"/>
                  </a:lnTo>
                  <a:lnTo>
                    <a:pt x="923020" y="2298700"/>
                  </a:lnTo>
                  <a:lnTo>
                    <a:pt x="925460" y="2273300"/>
                  </a:lnTo>
                  <a:lnTo>
                    <a:pt x="926853" y="2260600"/>
                  </a:lnTo>
                  <a:lnTo>
                    <a:pt x="930544" y="2222500"/>
                  </a:lnTo>
                  <a:lnTo>
                    <a:pt x="936484" y="2159000"/>
                  </a:lnTo>
                  <a:lnTo>
                    <a:pt x="942080" y="2108200"/>
                  </a:lnTo>
                  <a:lnTo>
                    <a:pt x="944405" y="2082800"/>
                  </a:lnTo>
                  <a:lnTo>
                    <a:pt x="945775" y="2057400"/>
                  </a:lnTo>
                  <a:lnTo>
                    <a:pt x="948204" y="2032000"/>
                  </a:lnTo>
                  <a:lnTo>
                    <a:pt x="949596" y="2019300"/>
                  </a:lnTo>
                  <a:lnTo>
                    <a:pt x="955126" y="1943100"/>
                  </a:lnTo>
                  <a:lnTo>
                    <a:pt x="957019" y="1917700"/>
                  </a:lnTo>
                  <a:lnTo>
                    <a:pt x="957464" y="1905000"/>
                  </a:lnTo>
                  <a:lnTo>
                    <a:pt x="958851" y="1879600"/>
                  </a:lnTo>
                  <a:lnTo>
                    <a:pt x="963461" y="1778000"/>
                  </a:lnTo>
                  <a:lnTo>
                    <a:pt x="965776" y="1739900"/>
                  </a:lnTo>
                  <a:lnTo>
                    <a:pt x="968545" y="1689100"/>
                  </a:lnTo>
                  <a:lnTo>
                    <a:pt x="970060" y="1651000"/>
                  </a:lnTo>
                  <a:lnTo>
                    <a:pt x="970506" y="1638300"/>
                  </a:lnTo>
                  <a:lnTo>
                    <a:pt x="971897" y="1612900"/>
                  </a:lnTo>
                  <a:lnTo>
                    <a:pt x="975122" y="1524000"/>
                  </a:lnTo>
                  <a:lnTo>
                    <a:pt x="976057" y="1511300"/>
                  </a:lnTo>
                  <a:lnTo>
                    <a:pt x="976979" y="1473200"/>
                  </a:lnTo>
                  <a:lnTo>
                    <a:pt x="980212" y="1384300"/>
                  </a:lnTo>
                  <a:lnTo>
                    <a:pt x="980672" y="1358900"/>
                  </a:lnTo>
                  <a:lnTo>
                    <a:pt x="985747" y="1219200"/>
                  </a:lnTo>
                  <a:lnTo>
                    <a:pt x="986655" y="1206500"/>
                  </a:lnTo>
                  <a:lnTo>
                    <a:pt x="988985" y="1155700"/>
                  </a:lnTo>
                  <a:lnTo>
                    <a:pt x="989441" y="1130300"/>
                  </a:lnTo>
                  <a:lnTo>
                    <a:pt x="989907" y="1117600"/>
                  </a:lnTo>
                  <a:lnTo>
                    <a:pt x="991284" y="1054100"/>
                  </a:lnTo>
                  <a:lnTo>
                    <a:pt x="992797" y="1028700"/>
                  </a:lnTo>
                  <a:lnTo>
                    <a:pt x="992780" y="1016000"/>
                  </a:lnTo>
                  <a:lnTo>
                    <a:pt x="996462" y="952500"/>
                  </a:lnTo>
                  <a:lnTo>
                    <a:pt x="999677" y="914400"/>
                  </a:lnTo>
                  <a:lnTo>
                    <a:pt x="1001020" y="889000"/>
                  </a:lnTo>
                  <a:lnTo>
                    <a:pt x="1012541" y="800100"/>
                  </a:lnTo>
                  <a:lnTo>
                    <a:pt x="1018237" y="749300"/>
                  </a:lnTo>
                  <a:lnTo>
                    <a:pt x="1022419" y="711200"/>
                  </a:lnTo>
                  <a:lnTo>
                    <a:pt x="1025639" y="660400"/>
                  </a:lnTo>
                  <a:lnTo>
                    <a:pt x="1035740" y="558800"/>
                  </a:lnTo>
                  <a:lnTo>
                    <a:pt x="1044596" y="495300"/>
                  </a:lnTo>
                  <a:lnTo>
                    <a:pt x="1050611" y="457200"/>
                  </a:lnTo>
                  <a:lnTo>
                    <a:pt x="1039748" y="457200"/>
                  </a:lnTo>
                  <a:lnTo>
                    <a:pt x="1051180" y="452546"/>
                  </a:lnTo>
                  <a:lnTo>
                    <a:pt x="1053716" y="431800"/>
                  </a:lnTo>
                  <a:lnTo>
                    <a:pt x="1033669" y="431800"/>
                  </a:lnTo>
                  <a:lnTo>
                    <a:pt x="1054769" y="423188"/>
                  </a:lnTo>
                  <a:lnTo>
                    <a:pt x="1055269" y="419100"/>
                  </a:lnTo>
                  <a:lnTo>
                    <a:pt x="1057677" y="393700"/>
                  </a:lnTo>
                  <a:lnTo>
                    <a:pt x="1059851" y="368300"/>
                  </a:lnTo>
                  <a:lnTo>
                    <a:pt x="1062282" y="342900"/>
                  </a:lnTo>
                  <a:lnTo>
                    <a:pt x="1065460" y="317500"/>
                  </a:lnTo>
                  <a:lnTo>
                    <a:pt x="1076545" y="254000"/>
                  </a:lnTo>
                  <a:lnTo>
                    <a:pt x="1086369" y="190500"/>
                  </a:lnTo>
                  <a:lnTo>
                    <a:pt x="1096008" y="114300"/>
                  </a:lnTo>
                  <a:lnTo>
                    <a:pt x="1097909" y="114300"/>
                  </a:lnTo>
                  <a:lnTo>
                    <a:pt x="1100589" y="88900"/>
                  </a:lnTo>
                  <a:lnTo>
                    <a:pt x="1101873" y="76200"/>
                  </a:lnTo>
                  <a:lnTo>
                    <a:pt x="1103099" y="76200"/>
                  </a:lnTo>
                  <a:lnTo>
                    <a:pt x="1083290" y="0"/>
                  </a:lnTo>
                  <a:close/>
                </a:path>
                <a:path w="1274445" h="2921000">
                  <a:moveTo>
                    <a:pt x="391944" y="2222500"/>
                  </a:moveTo>
                  <a:lnTo>
                    <a:pt x="211325" y="2222500"/>
                  </a:lnTo>
                  <a:lnTo>
                    <a:pt x="165267" y="2235200"/>
                  </a:lnTo>
                  <a:lnTo>
                    <a:pt x="4762" y="2235200"/>
                  </a:lnTo>
                  <a:lnTo>
                    <a:pt x="0" y="2260600"/>
                  </a:lnTo>
                  <a:lnTo>
                    <a:pt x="167184" y="2260600"/>
                  </a:lnTo>
                  <a:lnTo>
                    <a:pt x="213909" y="2247900"/>
                  </a:lnTo>
                  <a:lnTo>
                    <a:pt x="249760" y="2247900"/>
                  </a:lnTo>
                  <a:lnTo>
                    <a:pt x="301471" y="2235200"/>
                  </a:lnTo>
                  <a:lnTo>
                    <a:pt x="391944" y="2222500"/>
                  </a:lnTo>
                  <a:close/>
                </a:path>
                <a:path w="1274445" h="2921000">
                  <a:moveTo>
                    <a:pt x="904313" y="2133600"/>
                  </a:moveTo>
                  <a:lnTo>
                    <a:pt x="768841" y="2133600"/>
                  </a:lnTo>
                  <a:lnTo>
                    <a:pt x="714187" y="2146300"/>
                  </a:lnTo>
                  <a:lnTo>
                    <a:pt x="670669" y="2146300"/>
                  </a:lnTo>
                  <a:lnTo>
                    <a:pt x="611712" y="2159000"/>
                  </a:lnTo>
                  <a:lnTo>
                    <a:pt x="573032" y="2171700"/>
                  </a:lnTo>
                  <a:lnTo>
                    <a:pt x="515872" y="2184400"/>
                  </a:lnTo>
                  <a:lnTo>
                    <a:pt x="480264" y="2184400"/>
                  </a:lnTo>
                  <a:lnTo>
                    <a:pt x="428950" y="2197100"/>
                  </a:lnTo>
                  <a:lnTo>
                    <a:pt x="387808" y="2197100"/>
                  </a:lnTo>
                  <a:lnTo>
                    <a:pt x="298253" y="2209800"/>
                  </a:lnTo>
                  <a:lnTo>
                    <a:pt x="246101" y="2222500"/>
                  </a:lnTo>
                  <a:lnTo>
                    <a:pt x="433431" y="2222500"/>
                  </a:lnTo>
                  <a:lnTo>
                    <a:pt x="485056" y="2209800"/>
                  </a:lnTo>
                  <a:lnTo>
                    <a:pt x="520997" y="2209800"/>
                  </a:lnTo>
                  <a:lnTo>
                    <a:pt x="577855" y="2197100"/>
                  </a:lnTo>
                  <a:lnTo>
                    <a:pt x="616266" y="2184400"/>
                  </a:lnTo>
                  <a:lnTo>
                    <a:pt x="675248" y="2171700"/>
                  </a:lnTo>
                  <a:lnTo>
                    <a:pt x="718052" y="2171700"/>
                  </a:lnTo>
                  <a:lnTo>
                    <a:pt x="772801" y="2159000"/>
                  </a:lnTo>
                  <a:lnTo>
                    <a:pt x="809650" y="2159000"/>
                  </a:lnTo>
                  <a:lnTo>
                    <a:pt x="867091" y="2146300"/>
                  </a:lnTo>
                  <a:lnTo>
                    <a:pt x="904313" y="2133600"/>
                  </a:lnTo>
                  <a:close/>
                </a:path>
                <a:path w="1274445" h="2921000">
                  <a:moveTo>
                    <a:pt x="915995" y="2108200"/>
                  </a:moveTo>
                  <a:lnTo>
                    <a:pt x="899984" y="2108200"/>
                  </a:lnTo>
                  <a:lnTo>
                    <a:pt x="862888" y="2120900"/>
                  </a:lnTo>
                  <a:lnTo>
                    <a:pt x="805388" y="2133600"/>
                  </a:lnTo>
                  <a:lnTo>
                    <a:pt x="912340" y="2133600"/>
                  </a:lnTo>
                  <a:lnTo>
                    <a:pt x="915995" y="2108200"/>
                  </a:lnTo>
                  <a:close/>
                </a:path>
                <a:path w="1274445" h="2921000">
                  <a:moveTo>
                    <a:pt x="1052827" y="2108200"/>
                  </a:moveTo>
                  <a:lnTo>
                    <a:pt x="942080" y="2108200"/>
                  </a:lnTo>
                  <a:lnTo>
                    <a:pt x="939282" y="2133600"/>
                  </a:lnTo>
                  <a:lnTo>
                    <a:pt x="961486" y="2133600"/>
                  </a:lnTo>
                  <a:lnTo>
                    <a:pt x="1002085" y="2120900"/>
                  </a:lnTo>
                  <a:lnTo>
                    <a:pt x="1052827" y="2108200"/>
                  </a:lnTo>
                  <a:close/>
                </a:path>
                <a:path w="1274445" h="2921000">
                  <a:moveTo>
                    <a:pt x="1209547" y="2082800"/>
                  </a:moveTo>
                  <a:lnTo>
                    <a:pt x="1048517" y="2082800"/>
                  </a:lnTo>
                  <a:lnTo>
                    <a:pt x="997935" y="2095500"/>
                  </a:lnTo>
                  <a:lnTo>
                    <a:pt x="957060" y="2108200"/>
                  </a:lnTo>
                  <a:lnTo>
                    <a:pt x="1085768" y="2108200"/>
                  </a:lnTo>
                  <a:lnTo>
                    <a:pt x="1135961" y="2095500"/>
                  </a:lnTo>
                  <a:lnTo>
                    <a:pt x="1166093" y="2095500"/>
                  </a:lnTo>
                  <a:lnTo>
                    <a:pt x="1209547" y="2082800"/>
                  </a:lnTo>
                  <a:close/>
                </a:path>
                <a:path w="1274445" h="2921000">
                  <a:moveTo>
                    <a:pt x="1273950" y="2044700"/>
                  </a:moveTo>
                  <a:lnTo>
                    <a:pt x="1263501" y="2044700"/>
                  </a:lnTo>
                  <a:lnTo>
                    <a:pt x="1231379" y="2057400"/>
                  </a:lnTo>
                  <a:lnTo>
                    <a:pt x="1204539" y="2057400"/>
                  </a:lnTo>
                  <a:lnTo>
                    <a:pt x="1160749" y="2070100"/>
                  </a:lnTo>
                  <a:lnTo>
                    <a:pt x="1131332" y="2070100"/>
                  </a:lnTo>
                  <a:lnTo>
                    <a:pt x="1081356" y="2082800"/>
                  </a:lnTo>
                  <a:lnTo>
                    <a:pt x="1237409" y="2082800"/>
                  </a:lnTo>
                  <a:lnTo>
                    <a:pt x="1266244" y="2070100"/>
                  </a:lnTo>
                  <a:lnTo>
                    <a:pt x="1269145" y="2057400"/>
                  </a:lnTo>
                  <a:lnTo>
                    <a:pt x="1273950" y="2044700"/>
                  </a:lnTo>
                  <a:close/>
                </a:path>
                <a:path w="1274445" h="2921000">
                  <a:moveTo>
                    <a:pt x="461530" y="558800"/>
                  </a:moveTo>
                  <a:lnTo>
                    <a:pt x="244326" y="558800"/>
                  </a:lnTo>
                  <a:lnTo>
                    <a:pt x="223523" y="571500"/>
                  </a:lnTo>
                  <a:lnTo>
                    <a:pt x="220075" y="596900"/>
                  </a:lnTo>
                  <a:lnTo>
                    <a:pt x="242258" y="596900"/>
                  </a:lnTo>
                  <a:lnTo>
                    <a:pt x="265634" y="584200"/>
                  </a:lnTo>
                  <a:lnTo>
                    <a:pt x="344998" y="584200"/>
                  </a:lnTo>
                  <a:lnTo>
                    <a:pt x="386588" y="571500"/>
                  </a:lnTo>
                  <a:lnTo>
                    <a:pt x="417216" y="571500"/>
                  </a:lnTo>
                  <a:lnTo>
                    <a:pt x="461530" y="558800"/>
                  </a:lnTo>
                  <a:close/>
                </a:path>
                <a:path w="1274445" h="2921000">
                  <a:moveTo>
                    <a:pt x="539584" y="546100"/>
                  </a:moveTo>
                  <a:lnTo>
                    <a:pt x="383009" y="546100"/>
                  </a:lnTo>
                  <a:lnTo>
                    <a:pt x="341047" y="558800"/>
                  </a:lnTo>
                  <a:lnTo>
                    <a:pt x="496539" y="558800"/>
                  </a:lnTo>
                  <a:lnTo>
                    <a:pt x="539584" y="546100"/>
                  </a:lnTo>
                  <a:close/>
                </a:path>
                <a:path w="1274445" h="2921000">
                  <a:moveTo>
                    <a:pt x="613801" y="533400"/>
                  </a:moveTo>
                  <a:lnTo>
                    <a:pt x="457398" y="533400"/>
                  </a:lnTo>
                  <a:lnTo>
                    <a:pt x="412621" y="546100"/>
                  </a:lnTo>
                  <a:lnTo>
                    <a:pt x="568543" y="546100"/>
                  </a:lnTo>
                  <a:lnTo>
                    <a:pt x="613801" y="533400"/>
                  </a:lnTo>
                  <a:close/>
                </a:path>
                <a:path w="1274445" h="2921000">
                  <a:moveTo>
                    <a:pt x="690918" y="520700"/>
                  </a:moveTo>
                  <a:lnTo>
                    <a:pt x="535368" y="520700"/>
                  </a:lnTo>
                  <a:lnTo>
                    <a:pt x="492091" y="533400"/>
                  </a:lnTo>
                  <a:lnTo>
                    <a:pt x="643557" y="533400"/>
                  </a:lnTo>
                  <a:lnTo>
                    <a:pt x="690918" y="520700"/>
                  </a:lnTo>
                  <a:close/>
                </a:path>
                <a:path w="1274445" h="2921000">
                  <a:moveTo>
                    <a:pt x="767577" y="508000"/>
                  </a:moveTo>
                  <a:lnTo>
                    <a:pt x="609560" y="508000"/>
                  </a:lnTo>
                  <a:lnTo>
                    <a:pt x="563880" y="520700"/>
                  </a:lnTo>
                  <a:lnTo>
                    <a:pt x="725156" y="520700"/>
                  </a:lnTo>
                  <a:lnTo>
                    <a:pt x="767577" y="508000"/>
                  </a:lnTo>
                  <a:close/>
                </a:path>
                <a:path w="1274445" h="2921000">
                  <a:moveTo>
                    <a:pt x="837177" y="495300"/>
                  </a:moveTo>
                  <a:lnTo>
                    <a:pt x="686621" y="495300"/>
                  </a:lnTo>
                  <a:lnTo>
                    <a:pt x="639121" y="508000"/>
                  </a:lnTo>
                  <a:lnTo>
                    <a:pt x="795064" y="508000"/>
                  </a:lnTo>
                  <a:lnTo>
                    <a:pt x="837177" y="495300"/>
                  </a:lnTo>
                  <a:close/>
                </a:path>
                <a:path w="1274445" h="2921000">
                  <a:moveTo>
                    <a:pt x="905257" y="482600"/>
                  </a:moveTo>
                  <a:lnTo>
                    <a:pt x="762985" y="482600"/>
                  </a:lnTo>
                  <a:lnTo>
                    <a:pt x="720932" y="495300"/>
                  </a:lnTo>
                  <a:lnTo>
                    <a:pt x="864270" y="495300"/>
                  </a:lnTo>
                  <a:lnTo>
                    <a:pt x="905257" y="482600"/>
                  </a:lnTo>
                  <a:close/>
                </a:path>
                <a:path w="1274445" h="2921000">
                  <a:moveTo>
                    <a:pt x="967253" y="469900"/>
                  </a:moveTo>
                  <a:lnTo>
                    <a:pt x="832561" y="469900"/>
                  </a:lnTo>
                  <a:lnTo>
                    <a:pt x="790200" y="482600"/>
                  </a:lnTo>
                  <a:lnTo>
                    <a:pt x="933508" y="482600"/>
                  </a:lnTo>
                  <a:lnTo>
                    <a:pt x="967253" y="469900"/>
                  </a:lnTo>
                  <a:close/>
                </a:path>
                <a:path w="1274445" h="2921000">
                  <a:moveTo>
                    <a:pt x="1019750" y="457200"/>
                  </a:moveTo>
                  <a:lnTo>
                    <a:pt x="899963" y="457200"/>
                  </a:lnTo>
                  <a:lnTo>
                    <a:pt x="859246" y="469900"/>
                  </a:lnTo>
                  <a:lnTo>
                    <a:pt x="987709" y="469900"/>
                  </a:lnTo>
                  <a:lnTo>
                    <a:pt x="1019750" y="457200"/>
                  </a:lnTo>
                  <a:close/>
                </a:path>
                <a:path w="1274445" h="2921000">
                  <a:moveTo>
                    <a:pt x="1026940" y="431800"/>
                  </a:moveTo>
                  <a:lnTo>
                    <a:pt x="1013739" y="431800"/>
                  </a:lnTo>
                  <a:lnTo>
                    <a:pt x="981845" y="444500"/>
                  </a:lnTo>
                  <a:lnTo>
                    <a:pt x="961449" y="444500"/>
                  </a:lnTo>
                  <a:lnTo>
                    <a:pt x="928260" y="457200"/>
                  </a:lnTo>
                  <a:lnTo>
                    <a:pt x="1023157" y="457200"/>
                  </a:lnTo>
                  <a:lnTo>
                    <a:pt x="1024653" y="444500"/>
                  </a:lnTo>
                  <a:lnTo>
                    <a:pt x="1026940" y="431800"/>
                  </a:lnTo>
                  <a:close/>
                </a:path>
                <a:path w="1274445" h="2921000">
                  <a:moveTo>
                    <a:pt x="1051180" y="452546"/>
                  </a:moveTo>
                  <a:lnTo>
                    <a:pt x="1039748" y="457200"/>
                  </a:lnTo>
                  <a:lnTo>
                    <a:pt x="1050611" y="457200"/>
                  </a:lnTo>
                  <a:lnTo>
                    <a:pt x="1051180" y="452546"/>
                  </a:lnTo>
                  <a:close/>
                </a:path>
                <a:path w="1274445" h="2921000">
                  <a:moveTo>
                    <a:pt x="1162138" y="419100"/>
                  </a:moveTo>
                  <a:lnTo>
                    <a:pt x="1064788" y="419100"/>
                  </a:lnTo>
                  <a:lnTo>
                    <a:pt x="1054769" y="423188"/>
                  </a:lnTo>
                  <a:lnTo>
                    <a:pt x="1051180" y="452546"/>
                  </a:lnTo>
                  <a:lnTo>
                    <a:pt x="1070946" y="444500"/>
                  </a:lnTo>
                  <a:lnTo>
                    <a:pt x="1092861" y="444500"/>
                  </a:lnTo>
                  <a:lnTo>
                    <a:pt x="1119910" y="431800"/>
                  </a:lnTo>
                  <a:lnTo>
                    <a:pt x="1136488" y="431800"/>
                  </a:lnTo>
                  <a:lnTo>
                    <a:pt x="1162138" y="419100"/>
                  </a:lnTo>
                  <a:close/>
                </a:path>
                <a:path w="1274445" h="2921000">
                  <a:moveTo>
                    <a:pt x="1054769" y="423188"/>
                  </a:moveTo>
                  <a:lnTo>
                    <a:pt x="1033669" y="431800"/>
                  </a:lnTo>
                  <a:lnTo>
                    <a:pt x="1053716" y="431800"/>
                  </a:lnTo>
                  <a:lnTo>
                    <a:pt x="1054769" y="423188"/>
                  </a:lnTo>
                  <a:close/>
                </a:path>
                <a:path w="1274445" h="2921000">
                  <a:moveTo>
                    <a:pt x="1196621" y="381000"/>
                  </a:moveTo>
                  <a:lnTo>
                    <a:pt x="1169591" y="393700"/>
                  </a:lnTo>
                  <a:lnTo>
                    <a:pt x="1154548" y="393700"/>
                  </a:lnTo>
                  <a:lnTo>
                    <a:pt x="1129883" y="406400"/>
                  </a:lnTo>
                  <a:lnTo>
                    <a:pt x="1113226" y="406400"/>
                  </a:lnTo>
                  <a:lnTo>
                    <a:pt x="1086265" y="419100"/>
                  </a:lnTo>
                  <a:lnTo>
                    <a:pt x="1177563" y="419100"/>
                  </a:lnTo>
                  <a:lnTo>
                    <a:pt x="1204460" y="406400"/>
                  </a:lnTo>
                  <a:lnTo>
                    <a:pt x="1196621" y="381000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45023DE-5750-BE48-9FF3-D3F7FC9C2388}"/>
                  </a:ext>
                </a:extLst>
              </p14:cNvPr>
              <p14:cNvContentPartPr/>
              <p14:nvPr/>
            </p14:nvContentPartPr>
            <p14:xfrm>
              <a:off x="3455577" y="1415097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45023DE-5750-BE48-9FF3-D3F7FC9C238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37937" y="13974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232515A-0C2E-E1A8-FBCC-75428F753B06}"/>
                  </a:ext>
                </a:extLst>
              </p14:cNvPr>
              <p14:cNvContentPartPr/>
              <p14:nvPr/>
            </p14:nvContentPartPr>
            <p14:xfrm>
              <a:off x="3778137" y="1428777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232515A-0C2E-E1A8-FBCC-75428F753B0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60137" y="14111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F044BF5-536F-706C-C734-AF0AC9A0A6CE}"/>
                  </a:ext>
                </a:extLst>
              </p14:cNvPr>
              <p14:cNvContentPartPr/>
              <p14:nvPr/>
            </p14:nvContentPartPr>
            <p14:xfrm>
              <a:off x="3776337" y="2499777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F044BF5-536F-706C-C734-AF0AC9A0A6C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58697" y="24821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3F39297-53CB-68FF-1ADA-10FACA5F5FE3}"/>
                  </a:ext>
                </a:extLst>
              </p14:cNvPr>
              <p14:cNvContentPartPr/>
              <p14:nvPr/>
            </p14:nvContentPartPr>
            <p14:xfrm>
              <a:off x="3426417" y="2540457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3F39297-53CB-68FF-1ADA-10FACA5F5FE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08417" y="25228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7B3C370-0499-5BA7-33A5-47CBB7CF2890}"/>
                  </a:ext>
                </a:extLst>
              </p14:cNvPr>
              <p14:cNvContentPartPr/>
              <p14:nvPr/>
            </p14:nvContentPartPr>
            <p14:xfrm>
              <a:off x="3373137" y="3428217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7B3C370-0499-5BA7-33A5-47CBB7CF289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55137" y="34105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1860D7B-C6B7-7627-9601-3517A9A0FF33}"/>
                  </a:ext>
                </a:extLst>
              </p14:cNvPr>
              <p14:cNvContentPartPr/>
              <p14:nvPr/>
            </p14:nvContentPartPr>
            <p14:xfrm>
              <a:off x="3680217" y="3409857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1860D7B-C6B7-7627-9601-3517A9A0FF3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62577" y="339185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562" y="14428"/>
            <a:ext cx="5034280" cy="3233420"/>
            <a:chOff x="116562" y="14428"/>
            <a:chExt cx="5034280" cy="3233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562" y="14428"/>
              <a:ext cx="2293263" cy="23697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1000" y="422789"/>
              <a:ext cx="3049214" cy="27718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1868" y="2510431"/>
              <a:ext cx="1689234" cy="3253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5429" y="2636161"/>
              <a:ext cx="417004" cy="3860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45868" y="2595298"/>
              <a:ext cx="1405818" cy="65248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7688" y="2653448"/>
              <a:ext cx="1159597" cy="2071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78108" y="425408"/>
              <a:ext cx="2069306" cy="7321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56750" y="626576"/>
              <a:ext cx="1239750" cy="303847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65557EC-C4A2-CED0-6558-75943B0E85BA}"/>
                  </a:ext>
                </a:extLst>
              </p14:cNvPr>
              <p14:cNvContentPartPr/>
              <p14:nvPr/>
            </p14:nvContentPartPr>
            <p14:xfrm>
              <a:off x="3584457" y="179813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65557EC-C4A2-CED0-6558-75943B0E85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66457" y="178049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562" y="14428"/>
            <a:ext cx="5384165" cy="3117850"/>
            <a:chOff x="116562" y="14428"/>
            <a:chExt cx="5384165" cy="31178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562" y="14428"/>
              <a:ext cx="2293263" cy="23697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5881" y="240219"/>
              <a:ext cx="3204544" cy="27718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1566" y="236289"/>
              <a:ext cx="2366081" cy="10446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2137" y="2343052"/>
              <a:ext cx="417004" cy="4751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1425" y="2501787"/>
              <a:ext cx="308562" cy="4230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24673" y="2355102"/>
              <a:ext cx="2243232" cy="7771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23724" y="2717362"/>
              <a:ext cx="1062680" cy="3111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06720" y="2338599"/>
              <a:ext cx="1509808" cy="28708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991B5EC-82A4-FFA8-1B73-FEF688ECF82B}"/>
                  </a:ext>
                </a:extLst>
              </p14:cNvPr>
              <p14:cNvContentPartPr/>
              <p14:nvPr/>
            </p14:nvContentPartPr>
            <p14:xfrm>
              <a:off x="3767337" y="164477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991B5EC-82A4-FFA8-1B73-FEF688ECF82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49337" y="162713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54676" y="631814"/>
            <a:ext cx="2011680" cy="3524885"/>
            <a:chOff x="2554676" y="631814"/>
            <a:chExt cx="2011680" cy="35248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54676" y="631814"/>
              <a:ext cx="1984700" cy="35047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6249" y="1135258"/>
              <a:ext cx="90106" cy="5141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5285" y="643339"/>
              <a:ext cx="1068181" cy="2506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75528" y="3785018"/>
              <a:ext cx="639913" cy="3714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49395" y="3772445"/>
              <a:ext cx="614243" cy="29520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913900" y="1839164"/>
              <a:ext cx="1180465" cy="1025525"/>
            </a:xfrm>
            <a:custGeom>
              <a:avLst/>
              <a:gdLst/>
              <a:ahLst/>
              <a:cxnLst/>
              <a:rect l="l" t="t" r="r" b="b"/>
              <a:pathLst>
                <a:path w="1180464" h="1025525">
                  <a:moveTo>
                    <a:pt x="0" y="0"/>
                  </a:moveTo>
                  <a:lnTo>
                    <a:pt x="3931" y="27974"/>
                  </a:lnTo>
                  <a:lnTo>
                    <a:pt x="15096" y="30608"/>
                  </a:lnTo>
                  <a:lnTo>
                    <a:pt x="40756" y="37510"/>
                  </a:lnTo>
                  <a:lnTo>
                    <a:pt x="87920" y="48423"/>
                  </a:lnTo>
                  <a:lnTo>
                    <a:pt x="107014" y="51833"/>
                  </a:lnTo>
                  <a:lnTo>
                    <a:pt x="136993" y="57571"/>
                  </a:lnTo>
                  <a:lnTo>
                    <a:pt x="193894" y="66729"/>
                  </a:lnTo>
                  <a:lnTo>
                    <a:pt x="260338" y="75087"/>
                  </a:lnTo>
                  <a:lnTo>
                    <a:pt x="304400" y="79129"/>
                  </a:lnTo>
                  <a:lnTo>
                    <a:pt x="331464" y="81729"/>
                  </a:lnTo>
                  <a:lnTo>
                    <a:pt x="492036" y="94512"/>
                  </a:lnTo>
                  <a:lnTo>
                    <a:pt x="606544" y="101528"/>
                  </a:lnTo>
                  <a:lnTo>
                    <a:pt x="658704" y="104075"/>
                  </a:lnTo>
                  <a:lnTo>
                    <a:pt x="743943" y="106547"/>
                  </a:lnTo>
                  <a:lnTo>
                    <a:pt x="940451" y="106550"/>
                  </a:lnTo>
                  <a:lnTo>
                    <a:pt x="1051310" y="105314"/>
                  </a:lnTo>
                  <a:lnTo>
                    <a:pt x="1176384" y="100267"/>
                  </a:lnTo>
                  <a:lnTo>
                    <a:pt x="1179365" y="80359"/>
                  </a:lnTo>
                  <a:lnTo>
                    <a:pt x="744350" y="80356"/>
                  </a:lnTo>
                  <a:lnTo>
                    <a:pt x="697047" y="79126"/>
                  </a:lnTo>
                  <a:lnTo>
                    <a:pt x="608044" y="75378"/>
                  </a:lnTo>
                  <a:lnTo>
                    <a:pt x="494074" y="68398"/>
                  </a:lnTo>
                  <a:lnTo>
                    <a:pt x="333875" y="55646"/>
                  </a:lnTo>
                  <a:lnTo>
                    <a:pt x="263279" y="49058"/>
                  </a:lnTo>
                  <a:lnTo>
                    <a:pt x="197642" y="40805"/>
                  </a:lnTo>
                  <a:lnTo>
                    <a:pt x="141739" y="31810"/>
                  </a:lnTo>
                  <a:lnTo>
                    <a:pt x="111422" y="26013"/>
                  </a:lnTo>
                  <a:lnTo>
                    <a:pt x="93393" y="22807"/>
                  </a:lnTo>
                  <a:lnTo>
                    <a:pt x="47443" y="12185"/>
                  </a:lnTo>
                  <a:lnTo>
                    <a:pt x="21009" y="5090"/>
                  </a:lnTo>
                  <a:lnTo>
                    <a:pt x="3872" y="1064"/>
                  </a:lnTo>
                  <a:lnTo>
                    <a:pt x="0" y="0"/>
                  </a:lnTo>
                  <a:close/>
                </a:path>
                <a:path w="1180464" h="1025525">
                  <a:moveTo>
                    <a:pt x="1180337" y="73864"/>
                  </a:moveTo>
                  <a:lnTo>
                    <a:pt x="1050851" y="79126"/>
                  </a:lnTo>
                  <a:lnTo>
                    <a:pt x="940494" y="80356"/>
                  </a:lnTo>
                  <a:lnTo>
                    <a:pt x="744448" y="80359"/>
                  </a:lnTo>
                  <a:lnTo>
                    <a:pt x="1179365" y="80359"/>
                  </a:lnTo>
                  <a:lnTo>
                    <a:pt x="1180337" y="73864"/>
                  </a:lnTo>
                  <a:close/>
                </a:path>
                <a:path w="1180464" h="1025525">
                  <a:moveTo>
                    <a:pt x="151909" y="996924"/>
                  </a:moveTo>
                  <a:lnTo>
                    <a:pt x="150823" y="1023087"/>
                  </a:lnTo>
                  <a:lnTo>
                    <a:pt x="193440" y="1024634"/>
                  </a:lnTo>
                  <a:lnTo>
                    <a:pt x="217766" y="1024637"/>
                  </a:lnTo>
                  <a:lnTo>
                    <a:pt x="254218" y="1025022"/>
                  </a:lnTo>
                  <a:lnTo>
                    <a:pt x="454812" y="1025022"/>
                  </a:lnTo>
                  <a:lnTo>
                    <a:pt x="591381" y="1024174"/>
                  </a:lnTo>
                  <a:lnTo>
                    <a:pt x="659693" y="1022169"/>
                  </a:lnTo>
                  <a:lnTo>
                    <a:pt x="691158" y="1020855"/>
                  </a:lnTo>
                  <a:lnTo>
                    <a:pt x="803979" y="1017555"/>
                  </a:lnTo>
                  <a:lnTo>
                    <a:pt x="832709" y="1016316"/>
                  </a:lnTo>
                  <a:lnTo>
                    <a:pt x="877365" y="1015095"/>
                  </a:lnTo>
                  <a:lnTo>
                    <a:pt x="1084113" y="1006396"/>
                  </a:lnTo>
                  <a:lnTo>
                    <a:pt x="1111247" y="1004766"/>
                  </a:lnTo>
                  <a:lnTo>
                    <a:pt x="1146261" y="1003206"/>
                  </a:lnTo>
                  <a:lnTo>
                    <a:pt x="1146261" y="998828"/>
                  </a:lnTo>
                  <a:lnTo>
                    <a:pt x="254429" y="998828"/>
                  </a:lnTo>
                  <a:lnTo>
                    <a:pt x="218025" y="998447"/>
                  </a:lnTo>
                  <a:lnTo>
                    <a:pt x="193889" y="998443"/>
                  </a:lnTo>
                  <a:lnTo>
                    <a:pt x="151909" y="996924"/>
                  </a:lnTo>
                  <a:close/>
                </a:path>
                <a:path w="1180464" h="1025525">
                  <a:moveTo>
                    <a:pt x="1139885" y="977273"/>
                  </a:moveTo>
                  <a:lnTo>
                    <a:pt x="1109543" y="978628"/>
                  </a:lnTo>
                  <a:lnTo>
                    <a:pt x="1082941" y="980229"/>
                  </a:lnTo>
                  <a:lnTo>
                    <a:pt x="876626" y="988912"/>
                  </a:lnTo>
                  <a:lnTo>
                    <a:pt x="831449" y="990152"/>
                  </a:lnTo>
                  <a:lnTo>
                    <a:pt x="803161" y="991374"/>
                  </a:lnTo>
                  <a:lnTo>
                    <a:pt x="689968" y="994689"/>
                  </a:lnTo>
                  <a:lnTo>
                    <a:pt x="658877" y="995988"/>
                  </a:lnTo>
                  <a:lnTo>
                    <a:pt x="591005" y="997983"/>
                  </a:lnTo>
                  <a:lnTo>
                    <a:pt x="551484" y="998444"/>
                  </a:lnTo>
                  <a:lnTo>
                    <a:pt x="454798" y="998828"/>
                  </a:lnTo>
                  <a:lnTo>
                    <a:pt x="1146261" y="998828"/>
                  </a:lnTo>
                  <a:lnTo>
                    <a:pt x="1146262" y="983421"/>
                  </a:lnTo>
                  <a:lnTo>
                    <a:pt x="1143854" y="981350"/>
                  </a:lnTo>
                  <a:lnTo>
                    <a:pt x="1141741" y="979302"/>
                  </a:lnTo>
                  <a:lnTo>
                    <a:pt x="1139885" y="977273"/>
                  </a:lnTo>
                  <a:close/>
                </a:path>
                <a:path w="1180464" h="1025525">
                  <a:moveTo>
                    <a:pt x="217661" y="998443"/>
                  </a:moveTo>
                  <a:lnTo>
                    <a:pt x="193995" y="998447"/>
                  </a:lnTo>
                  <a:lnTo>
                    <a:pt x="218025" y="998447"/>
                  </a:lnTo>
                  <a:lnTo>
                    <a:pt x="217661" y="998443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955DAF2-EFB3-1AE6-57CF-46AD9BF8A83A}"/>
                  </a:ext>
                </a:extLst>
              </p14:cNvPr>
              <p14:cNvContentPartPr/>
              <p14:nvPr/>
            </p14:nvContentPartPr>
            <p14:xfrm>
              <a:off x="3553857" y="152309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955DAF2-EFB3-1AE6-57CF-46AD9BF8A8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35857" y="15054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1739536-D72F-0777-F7D2-C4A8BE49AAED}"/>
                  </a:ext>
                </a:extLst>
              </p14:cNvPr>
              <p14:cNvContentPartPr/>
              <p14:nvPr/>
            </p14:nvContentPartPr>
            <p14:xfrm>
              <a:off x="3552057" y="228629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1739536-D72F-0777-F7D2-C4A8BE49AA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34057" y="22682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2F32831-8AC5-1F39-13D3-B7C2C021D5D5}"/>
                  </a:ext>
                </a:extLst>
              </p14:cNvPr>
              <p14:cNvContentPartPr/>
              <p14:nvPr/>
            </p14:nvContentPartPr>
            <p14:xfrm>
              <a:off x="3595617" y="341309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2F32831-8AC5-1F39-13D3-B7C2C021D5D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77977" y="339545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868477" y="563449"/>
            <a:ext cx="1985010" cy="3576320"/>
            <a:chOff x="2868477" y="563449"/>
            <a:chExt cx="1985010" cy="35763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68477" y="575498"/>
              <a:ext cx="1984700" cy="35047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5310" y="3708270"/>
              <a:ext cx="724780" cy="4314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6851" y="563449"/>
              <a:ext cx="1040677" cy="3213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88385" y="1099635"/>
              <a:ext cx="83819" cy="55425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285190" y="1620890"/>
              <a:ext cx="1266825" cy="1358265"/>
            </a:xfrm>
            <a:custGeom>
              <a:avLst/>
              <a:gdLst/>
              <a:ahLst/>
              <a:cxnLst/>
              <a:rect l="l" t="t" r="r" b="b"/>
              <a:pathLst>
                <a:path w="1266825" h="1358264">
                  <a:moveTo>
                    <a:pt x="0" y="0"/>
                  </a:moveTo>
                  <a:lnTo>
                    <a:pt x="91819" y="54641"/>
                  </a:lnTo>
                  <a:lnTo>
                    <a:pt x="130911" y="65769"/>
                  </a:lnTo>
                  <a:lnTo>
                    <a:pt x="215323" y="87419"/>
                  </a:lnTo>
                  <a:lnTo>
                    <a:pt x="258375" y="96617"/>
                  </a:lnTo>
                  <a:lnTo>
                    <a:pt x="357760" y="113224"/>
                  </a:lnTo>
                  <a:lnTo>
                    <a:pt x="410076" y="120651"/>
                  </a:lnTo>
                  <a:lnTo>
                    <a:pt x="531495" y="133172"/>
                  </a:lnTo>
                  <a:lnTo>
                    <a:pt x="720666" y="141050"/>
                  </a:lnTo>
                  <a:lnTo>
                    <a:pt x="783827" y="142281"/>
                  </a:lnTo>
                  <a:lnTo>
                    <a:pt x="925613" y="142281"/>
                  </a:lnTo>
                  <a:lnTo>
                    <a:pt x="968109" y="141820"/>
                  </a:lnTo>
                  <a:lnTo>
                    <a:pt x="1040500" y="138104"/>
                  </a:lnTo>
                  <a:lnTo>
                    <a:pt x="1137691" y="131084"/>
                  </a:lnTo>
                  <a:lnTo>
                    <a:pt x="1228835" y="121495"/>
                  </a:lnTo>
                  <a:lnTo>
                    <a:pt x="1263448" y="116091"/>
                  </a:lnTo>
                  <a:lnTo>
                    <a:pt x="784145" y="116090"/>
                  </a:lnTo>
                  <a:lnTo>
                    <a:pt x="758650" y="115629"/>
                  </a:lnTo>
                  <a:lnTo>
                    <a:pt x="568783" y="109501"/>
                  </a:lnTo>
                  <a:lnTo>
                    <a:pt x="447826" y="98793"/>
                  </a:lnTo>
                  <a:lnTo>
                    <a:pt x="392094" y="91841"/>
                  </a:lnTo>
                  <a:lnTo>
                    <a:pt x="291005" y="75741"/>
                  </a:lnTo>
                  <a:lnTo>
                    <a:pt x="246312" y="67636"/>
                  </a:lnTo>
                  <a:lnTo>
                    <a:pt x="162646" y="47151"/>
                  </a:lnTo>
                  <a:lnTo>
                    <a:pt x="99002" y="29451"/>
                  </a:lnTo>
                  <a:lnTo>
                    <a:pt x="9851" y="3074"/>
                  </a:lnTo>
                  <a:lnTo>
                    <a:pt x="0" y="0"/>
                  </a:lnTo>
                  <a:close/>
                </a:path>
                <a:path w="1266825" h="1358264">
                  <a:moveTo>
                    <a:pt x="1266143" y="89265"/>
                  </a:moveTo>
                  <a:lnTo>
                    <a:pt x="1225633" y="95498"/>
                  </a:lnTo>
                  <a:lnTo>
                    <a:pt x="1172470" y="101688"/>
                  </a:lnTo>
                  <a:lnTo>
                    <a:pt x="1038847" y="111963"/>
                  </a:lnTo>
                  <a:lnTo>
                    <a:pt x="995723" y="114415"/>
                  </a:lnTo>
                  <a:lnTo>
                    <a:pt x="925375" y="116090"/>
                  </a:lnTo>
                  <a:lnTo>
                    <a:pt x="784216" y="116091"/>
                  </a:lnTo>
                  <a:lnTo>
                    <a:pt x="1263457" y="116090"/>
                  </a:lnTo>
                  <a:lnTo>
                    <a:pt x="1266304" y="115646"/>
                  </a:lnTo>
                  <a:lnTo>
                    <a:pt x="1266143" y="89265"/>
                  </a:lnTo>
                  <a:close/>
                </a:path>
                <a:path w="1266825" h="1358264">
                  <a:moveTo>
                    <a:pt x="23517" y="1267877"/>
                  </a:moveTo>
                  <a:lnTo>
                    <a:pt x="53743" y="1303599"/>
                  </a:lnTo>
                  <a:lnTo>
                    <a:pt x="126838" y="1321484"/>
                  </a:lnTo>
                  <a:lnTo>
                    <a:pt x="180596" y="1332282"/>
                  </a:lnTo>
                  <a:lnTo>
                    <a:pt x="235144" y="1340219"/>
                  </a:lnTo>
                  <a:lnTo>
                    <a:pt x="324519" y="1349364"/>
                  </a:lnTo>
                  <a:lnTo>
                    <a:pt x="363815" y="1352295"/>
                  </a:lnTo>
                  <a:lnTo>
                    <a:pt x="436655" y="1355622"/>
                  </a:lnTo>
                  <a:lnTo>
                    <a:pt x="545590" y="1357708"/>
                  </a:lnTo>
                  <a:lnTo>
                    <a:pt x="668695" y="1357708"/>
                  </a:lnTo>
                  <a:lnTo>
                    <a:pt x="829036" y="1353162"/>
                  </a:lnTo>
                  <a:lnTo>
                    <a:pt x="938057" y="1347388"/>
                  </a:lnTo>
                  <a:lnTo>
                    <a:pt x="978395" y="1344494"/>
                  </a:lnTo>
                  <a:lnTo>
                    <a:pt x="980537" y="1336496"/>
                  </a:lnTo>
                  <a:lnTo>
                    <a:pt x="981903" y="1331516"/>
                  </a:lnTo>
                  <a:lnTo>
                    <a:pt x="545809" y="1331516"/>
                  </a:lnTo>
                  <a:lnTo>
                    <a:pt x="437753" y="1329451"/>
                  </a:lnTo>
                  <a:lnTo>
                    <a:pt x="365589" y="1326161"/>
                  </a:lnTo>
                  <a:lnTo>
                    <a:pt x="326538" y="1323248"/>
                  </a:lnTo>
                  <a:lnTo>
                    <a:pt x="238504" y="1314241"/>
                  </a:lnTo>
                  <a:lnTo>
                    <a:pt x="185172" y="1306490"/>
                  </a:lnTo>
                  <a:lnTo>
                    <a:pt x="132486" y="1295906"/>
                  </a:lnTo>
                  <a:lnTo>
                    <a:pt x="60371" y="1278258"/>
                  </a:lnTo>
                  <a:lnTo>
                    <a:pt x="23517" y="1267877"/>
                  </a:lnTo>
                  <a:close/>
                </a:path>
                <a:path w="1266825" h="1358264">
                  <a:moveTo>
                    <a:pt x="985782" y="1317706"/>
                  </a:moveTo>
                  <a:lnTo>
                    <a:pt x="936810" y="1321224"/>
                  </a:lnTo>
                  <a:lnTo>
                    <a:pt x="828018" y="1326988"/>
                  </a:lnTo>
                  <a:lnTo>
                    <a:pt x="703797" y="1331056"/>
                  </a:lnTo>
                  <a:lnTo>
                    <a:pt x="668507" y="1331516"/>
                  </a:lnTo>
                  <a:lnTo>
                    <a:pt x="981903" y="1331516"/>
                  </a:lnTo>
                  <a:lnTo>
                    <a:pt x="985782" y="1317706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2919907-6520-901C-5096-EE3FA48E6F66}"/>
                  </a:ext>
                </a:extLst>
              </p14:cNvPr>
              <p14:cNvContentPartPr/>
              <p14:nvPr/>
            </p14:nvContentPartPr>
            <p14:xfrm>
              <a:off x="3959217" y="14082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2919907-6520-901C-5096-EE3FA48E6F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41217" y="13906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27377D8-264F-EC64-7D26-6CEFB2223344}"/>
                  </a:ext>
                </a:extLst>
              </p14:cNvPr>
              <p14:cNvContentPartPr/>
              <p14:nvPr/>
            </p14:nvContentPartPr>
            <p14:xfrm>
              <a:off x="3913137" y="226325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27377D8-264F-EC64-7D26-6CEFB222334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95497" y="22456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EF6E688-04CA-14DD-A9E1-7999137B113C}"/>
                  </a:ext>
                </a:extLst>
              </p14:cNvPr>
              <p14:cNvContentPartPr/>
              <p14:nvPr/>
            </p14:nvContentPartPr>
            <p14:xfrm>
              <a:off x="3823497" y="332273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EF6E688-04CA-14DD-A9E1-7999137B11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05497" y="330473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785181" y="634173"/>
            <a:ext cx="1917064" cy="2056130"/>
            <a:chOff x="2785181" y="634173"/>
            <a:chExt cx="1917064" cy="205613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5181" y="653294"/>
              <a:ext cx="1916859" cy="20368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2429" y="634173"/>
              <a:ext cx="125729" cy="1794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08287" y="739733"/>
              <a:ext cx="153495" cy="2247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79107" y="1761730"/>
              <a:ext cx="959863" cy="280358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80862FF-6738-5751-D157-5C1D1FE3C9DA}"/>
                  </a:ext>
                </a:extLst>
              </p14:cNvPr>
              <p14:cNvContentPartPr/>
              <p14:nvPr/>
            </p14:nvContentPartPr>
            <p14:xfrm>
              <a:off x="3730257" y="208361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80862FF-6738-5751-D157-5C1D1FE3C9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12617" y="20659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49A56-990D-50F8-113C-5343C1C35D78}"/>
                  </a:ext>
                </a:extLst>
              </p14:cNvPr>
              <p14:cNvContentPartPr/>
              <p14:nvPr/>
            </p14:nvContentPartPr>
            <p14:xfrm>
              <a:off x="3395817" y="202529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1249A56-990D-50F8-113C-5343C1C35D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8177" y="20076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B25F64E-2111-65B1-85A7-996141E946D7}"/>
                  </a:ext>
                </a:extLst>
              </p14:cNvPr>
              <p14:cNvContentPartPr/>
              <p14:nvPr/>
            </p14:nvContentPartPr>
            <p14:xfrm>
              <a:off x="3202857" y="199073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B25F64E-2111-65B1-85A7-996141E946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84857" y="19730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7C72254-2CD6-E3C4-A9FC-89BD210F2052}"/>
                  </a:ext>
                </a:extLst>
              </p14:cNvPr>
              <p14:cNvContentPartPr/>
              <p14:nvPr/>
            </p14:nvContentPartPr>
            <p14:xfrm>
              <a:off x="3076137" y="194321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7C72254-2CD6-E3C4-A9FC-89BD210F20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58497" y="19252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3E88940-520B-0176-C690-EF23EA45D88E}"/>
                  </a:ext>
                </a:extLst>
              </p14:cNvPr>
              <p14:cNvContentPartPr/>
              <p14:nvPr/>
            </p14:nvContentPartPr>
            <p14:xfrm>
              <a:off x="2966697" y="189713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3E88940-520B-0176-C690-EF23EA45D88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49057" y="187949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8833F83-D1C1-42EA-6DAE-4CD532C4C7AA}"/>
                  </a:ext>
                </a:extLst>
              </p14:cNvPr>
              <p14:cNvContentPartPr/>
              <p14:nvPr/>
            </p14:nvContentPartPr>
            <p14:xfrm>
              <a:off x="3653937" y="134885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8833F83-D1C1-42EA-6DAE-4CD532C4C7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35937" y="133121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112340" y="519706"/>
            <a:ext cx="1917064" cy="2107565"/>
            <a:chOff x="3112340" y="519706"/>
            <a:chExt cx="1917064" cy="210756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2340" y="590429"/>
              <a:ext cx="1916859" cy="20368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5001" y="651198"/>
              <a:ext cx="310395" cy="24910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2293" y="519706"/>
              <a:ext cx="114466" cy="2352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3169" y="1716523"/>
              <a:ext cx="857432" cy="267298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0131D01-1998-1320-57A9-D65C917E6382}"/>
                  </a:ext>
                </a:extLst>
              </p14:cNvPr>
              <p14:cNvContentPartPr/>
              <p14:nvPr/>
            </p14:nvContentPartPr>
            <p14:xfrm>
              <a:off x="4213737" y="1284057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0131D01-1998-1320-57A9-D65C917E638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96097" y="126641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9C801D1-D35B-7581-5F82-34C6799CEE10}"/>
                  </a:ext>
                </a:extLst>
              </p14:cNvPr>
              <p14:cNvContentPartPr/>
              <p14:nvPr/>
            </p14:nvContentPartPr>
            <p14:xfrm>
              <a:off x="4164057" y="2103057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9C801D1-D35B-7581-5F82-34C6799CEE1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46057" y="20850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8B60363-8DE5-C816-8D58-6BFF26F20FE4}"/>
                  </a:ext>
                </a:extLst>
              </p14:cNvPr>
              <p14:cNvContentPartPr/>
              <p14:nvPr/>
            </p14:nvContentPartPr>
            <p14:xfrm>
              <a:off x="4441257" y="201305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8B60363-8DE5-C816-8D58-6BFF26F20FE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23257" y="19950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76B8D7-BAFF-8BE2-5715-866D9899D322}"/>
                  </a:ext>
                </a:extLst>
              </p14:cNvPr>
              <p14:cNvContentPartPr/>
              <p14:nvPr/>
            </p14:nvContentPartPr>
            <p14:xfrm>
              <a:off x="4646457" y="192593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76B8D7-BAFF-8BE2-5715-866D9899D32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28457" y="19079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A949D4B-4F19-4FC4-C497-F9A05A4B5307}"/>
                  </a:ext>
                </a:extLst>
              </p14:cNvPr>
              <p14:cNvContentPartPr/>
              <p14:nvPr/>
            </p14:nvContentPartPr>
            <p14:xfrm>
              <a:off x="4742937" y="185357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A949D4B-4F19-4FC4-C497-F9A05A4B53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24937" y="183593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F27D215-CA37-D7A9-9D01-187B051CBAE0}"/>
                  </a:ext>
                </a:extLst>
              </p14:cNvPr>
              <p14:cNvContentPartPr/>
              <p14:nvPr/>
            </p14:nvContentPartPr>
            <p14:xfrm>
              <a:off x="4829697" y="181253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F27D215-CA37-D7A9-9D01-187B051CBA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11697" y="179453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562" y="14428"/>
            <a:ext cx="2293620" cy="2369820"/>
            <a:chOff x="116562" y="14428"/>
            <a:chExt cx="2293620" cy="2369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562" y="14428"/>
              <a:ext cx="2293263" cy="23697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1682" y="155088"/>
              <a:ext cx="103989" cy="103989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2812943" y="207204"/>
            <a:ext cx="2748280" cy="2348230"/>
            <a:chOff x="2812943" y="207204"/>
            <a:chExt cx="2748280" cy="234823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2943" y="207204"/>
              <a:ext cx="2747986" cy="21206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1904" y="1926834"/>
              <a:ext cx="1400580" cy="62812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00271" y="1830179"/>
              <a:ext cx="1073419" cy="25669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0993" y="1842490"/>
              <a:ext cx="944546" cy="22657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435840" y="385606"/>
              <a:ext cx="1233805" cy="1625600"/>
            </a:xfrm>
            <a:custGeom>
              <a:avLst/>
              <a:gdLst/>
              <a:ahLst/>
              <a:cxnLst/>
              <a:rect l="l" t="t" r="r" b="b"/>
              <a:pathLst>
                <a:path w="1233804" h="1625600">
                  <a:moveTo>
                    <a:pt x="142846" y="504551"/>
                  </a:moveTo>
                  <a:lnTo>
                    <a:pt x="133536" y="508000"/>
                  </a:lnTo>
                  <a:lnTo>
                    <a:pt x="116892" y="512989"/>
                  </a:lnTo>
                  <a:lnTo>
                    <a:pt x="119800" y="546100"/>
                  </a:lnTo>
                  <a:lnTo>
                    <a:pt x="122655" y="571500"/>
                  </a:lnTo>
                  <a:lnTo>
                    <a:pt x="126339" y="622300"/>
                  </a:lnTo>
                  <a:lnTo>
                    <a:pt x="128805" y="647700"/>
                  </a:lnTo>
                  <a:lnTo>
                    <a:pt x="130840" y="673100"/>
                  </a:lnTo>
                  <a:lnTo>
                    <a:pt x="132890" y="711200"/>
                  </a:lnTo>
                  <a:lnTo>
                    <a:pt x="136634" y="749300"/>
                  </a:lnTo>
                  <a:lnTo>
                    <a:pt x="147030" y="838200"/>
                  </a:lnTo>
                  <a:lnTo>
                    <a:pt x="149880" y="876300"/>
                  </a:lnTo>
                  <a:lnTo>
                    <a:pt x="154778" y="952500"/>
                  </a:lnTo>
                  <a:lnTo>
                    <a:pt x="157239" y="1016000"/>
                  </a:lnTo>
                  <a:lnTo>
                    <a:pt x="160213" y="1066800"/>
                  </a:lnTo>
                  <a:lnTo>
                    <a:pt x="161847" y="1104900"/>
                  </a:lnTo>
                  <a:lnTo>
                    <a:pt x="161841" y="1219200"/>
                  </a:lnTo>
                  <a:lnTo>
                    <a:pt x="162662" y="1320800"/>
                  </a:lnTo>
                  <a:lnTo>
                    <a:pt x="163071" y="1358900"/>
                  </a:lnTo>
                  <a:lnTo>
                    <a:pt x="161858" y="1409700"/>
                  </a:lnTo>
                  <a:lnTo>
                    <a:pt x="158200" y="1460500"/>
                  </a:lnTo>
                  <a:lnTo>
                    <a:pt x="155616" y="1498600"/>
                  </a:lnTo>
                  <a:lnTo>
                    <a:pt x="150870" y="1536700"/>
                  </a:lnTo>
                  <a:lnTo>
                    <a:pt x="143178" y="1574800"/>
                  </a:lnTo>
                  <a:lnTo>
                    <a:pt x="132970" y="1625600"/>
                  </a:lnTo>
                  <a:lnTo>
                    <a:pt x="159468" y="1625600"/>
                  </a:lnTo>
                  <a:lnTo>
                    <a:pt x="168755" y="1587500"/>
                  </a:lnTo>
                  <a:lnTo>
                    <a:pt x="174188" y="1562100"/>
                  </a:lnTo>
                  <a:lnTo>
                    <a:pt x="176778" y="1536700"/>
                  </a:lnTo>
                  <a:lnTo>
                    <a:pt x="178830" y="1524000"/>
                  </a:lnTo>
                  <a:lnTo>
                    <a:pt x="180451" y="1511300"/>
                  </a:lnTo>
                  <a:lnTo>
                    <a:pt x="181747" y="1498600"/>
                  </a:lnTo>
                  <a:lnTo>
                    <a:pt x="184292" y="1460500"/>
                  </a:lnTo>
                  <a:lnTo>
                    <a:pt x="188017" y="1409700"/>
                  </a:lnTo>
                  <a:lnTo>
                    <a:pt x="189265" y="1358900"/>
                  </a:lnTo>
                  <a:lnTo>
                    <a:pt x="188854" y="1320800"/>
                  </a:lnTo>
                  <a:lnTo>
                    <a:pt x="188034" y="1219200"/>
                  </a:lnTo>
                  <a:lnTo>
                    <a:pt x="188028" y="1104900"/>
                  </a:lnTo>
                  <a:lnTo>
                    <a:pt x="186381" y="1066800"/>
                  </a:lnTo>
                  <a:lnTo>
                    <a:pt x="183405" y="1016000"/>
                  </a:lnTo>
                  <a:lnTo>
                    <a:pt x="180945" y="952500"/>
                  </a:lnTo>
                  <a:lnTo>
                    <a:pt x="179302" y="927100"/>
                  </a:lnTo>
                  <a:lnTo>
                    <a:pt x="175999" y="863600"/>
                  </a:lnTo>
                  <a:lnTo>
                    <a:pt x="173106" y="838200"/>
                  </a:lnTo>
                  <a:lnTo>
                    <a:pt x="166251" y="774700"/>
                  </a:lnTo>
                  <a:lnTo>
                    <a:pt x="162664" y="749300"/>
                  </a:lnTo>
                  <a:lnTo>
                    <a:pt x="159024" y="711200"/>
                  </a:lnTo>
                  <a:lnTo>
                    <a:pt x="156973" y="673100"/>
                  </a:lnTo>
                  <a:lnTo>
                    <a:pt x="154905" y="647700"/>
                  </a:lnTo>
                  <a:lnTo>
                    <a:pt x="152449" y="622300"/>
                  </a:lnTo>
                  <a:lnTo>
                    <a:pt x="148750" y="571500"/>
                  </a:lnTo>
                  <a:lnTo>
                    <a:pt x="145862" y="533400"/>
                  </a:lnTo>
                  <a:lnTo>
                    <a:pt x="142846" y="504551"/>
                  </a:lnTo>
                  <a:close/>
                </a:path>
                <a:path w="1233804" h="1625600">
                  <a:moveTo>
                    <a:pt x="629299" y="409964"/>
                  </a:moveTo>
                  <a:lnTo>
                    <a:pt x="629298" y="482600"/>
                  </a:lnTo>
                  <a:lnTo>
                    <a:pt x="626445" y="558800"/>
                  </a:lnTo>
                  <a:lnTo>
                    <a:pt x="624812" y="584200"/>
                  </a:lnTo>
                  <a:lnTo>
                    <a:pt x="624376" y="596900"/>
                  </a:lnTo>
                  <a:lnTo>
                    <a:pt x="623161" y="622300"/>
                  </a:lnTo>
                  <a:lnTo>
                    <a:pt x="621098" y="685800"/>
                  </a:lnTo>
                  <a:lnTo>
                    <a:pt x="620685" y="711200"/>
                  </a:lnTo>
                  <a:lnTo>
                    <a:pt x="620685" y="876300"/>
                  </a:lnTo>
                  <a:lnTo>
                    <a:pt x="620276" y="914400"/>
                  </a:lnTo>
                  <a:lnTo>
                    <a:pt x="618241" y="977900"/>
                  </a:lnTo>
                  <a:lnTo>
                    <a:pt x="617007" y="1003300"/>
                  </a:lnTo>
                  <a:lnTo>
                    <a:pt x="614558" y="1041400"/>
                  </a:lnTo>
                  <a:lnTo>
                    <a:pt x="611159" y="1104900"/>
                  </a:lnTo>
                  <a:lnTo>
                    <a:pt x="609925" y="1130300"/>
                  </a:lnTo>
                  <a:lnTo>
                    <a:pt x="609507" y="1155700"/>
                  </a:lnTo>
                  <a:lnTo>
                    <a:pt x="609302" y="1181100"/>
                  </a:lnTo>
                  <a:lnTo>
                    <a:pt x="609214" y="1409700"/>
                  </a:lnTo>
                  <a:lnTo>
                    <a:pt x="609918" y="1485900"/>
                  </a:lnTo>
                  <a:lnTo>
                    <a:pt x="610330" y="1511300"/>
                  </a:lnTo>
                  <a:lnTo>
                    <a:pt x="610739" y="1549400"/>
                  </a:lnTo>
                  <a:lnTo>
                    <a:pt x="611559" y="1600200"/>
                  </a:lnTo>
                  <a:lnTo>
                    <a:pt x="611558" y="1625600"/>
                  </a:lnTo>
                  <a:lnTo>
                    <a:pt x="637752" y="1612900"/>
                  </a:lnTo>
                  <a:lnTo>
                    <a:pt x="637752" y="1600200"/>
                  </a:lnTo>
                  <a:lnTo>
                    <a:pt x="636931" y="1549400"/>
                  </a:lnTo>
                  <a:lnTo>
                    <a:pt x="636518" y="1511300"/>
                  </a:lnTo>
                  <a:lnTo>
                    <a:pt x="636109" y="1485900"/>
                  </a:lnTo>
                  <a:lnTo>
                    <a:pt x="635407" y="1409700"/>
                  </a:lnTo>
                  <a:lnTo>
                    <a:pt x="635290" y="1206500"/>
                  </a:lnTo>
                  <a:lnTo>
                    <a:pt x="635701" y="1155700"/>
                  </a:lnTo>
                  <a:lnTo>
                    <a:pt x="636103" y="1130300"/>
                  </a:lnTo>
                  <a:lnTo>
                    <a:pt x="637330" y="1104900"/>
                  </a:lnTo>
                  <a:lnTo>
                    <a:pt x="640699" y="1054100"/>
                  </a:lnTo>
                  <a:lnTo>
                    <a:pt x="642346" y="1016000"/>
                  </a:lnTo>
                  <a:lnTo>
                    <a:pt x="643172" y="1003300"/>
                  </a:lnTo>
                  <a:lnTo>
                    <a:pt x="644400" y="977900"/>
                  </a:lnTo>
                  <a:lnTo>
                    <a:pt x="646466" y="914400"/>
                  </a:lnTo>
                  <a:lnTo>
                    <a:pt x="646878" y="876300"/>
                  </a:lnTo>
                  <a:lnTo>
                    <a:pt x="646878" y="711200"/>
                  </a:lnTo>
                  <a:lnTo>
                    <a:pt x="647285" y="685800"/>
                  </a:lnTo>
                  <a:lnTo>
                    <a:pt x="649325" y="622300"/>
                  </a:lnTo>
                  <a:lnTo>
                    <a:pt x="650570" y="596900"/>
                  </a:lnTo>
                  <a:lnTo>
                    <a:pt x="650956" y="584200"/>
                  </a:lnTo>
                  <a:lnTo>
                    <a:pt x="652604" y="558800"/>
                  </a:lnTo>
                  <a:lnTo>
                    <a:pt x="654420" y="520700"/>
                  </a:lnTo>
                  <a:lnTo>
                    <a:pt x="655138" y="508000"/>
                  </a:lnTo>
                  <a:lnTo>
                    <a:pt x="655437" y="486556"/>
                  </a:lnTo>
                  <a:lnTo>
                    <a:pt x="655492" y="414676"/>
                  </a:lnTo>
                  <a:lnTo>
                    <a:pt x="629299" y="409964"/>
                  </a:lnTo>
                  <a:close/>
                </a:path>
                <a:path w="1233804" h="1625600">
                  <a:moveTo>
                    <a:pt x="1108264" y="1612900"/>
                  </a:moveTo>
                  <a:lnTo>
                    <a:pt x="1081744" y="1612900"/>
                  </a:lnTo>
                  <a:lnTo>
                    <a:pt x="1082394" y="1625600"/>
                  </a:lnTo>
                  <a:lnTo>
                    <a:pt x="1109124" y="1625600"/>
                  </a:lnTo>
                  <a:lnTo>
                    <a:pt x="1108264" y="1612900"/>
                  </a:lnTo>
                  <a:close/>
                </a:path>
                <a:path w="1233804" h="1625600">
                  <a:moveTo>
                    <a:pt x="1123257" y="228600"/>
                  </a:moveTo>
                  <a:lnTo>
                    <a:pt x="1096973" y="228600"/>
                  </a:lnTo>
                  <a:lnTo>
                    <a:pt x="1095273" y="254000"/>
                  </a:lnTo>
                  <a:lnTo>
                    <a:pt x="1094191" y="279400"/>
                  </a:lnTo>
                  <a:lnTo>
                    <a:pt x="1093161" y="317500"/>
                  </a:lnTo>
                  <a:lnTo>
                    <a:pt x="1091614" y="342900"/>
                  </a:lnTo>
                  <a:lnTo>
                    <a:pt x="1088225" y="393700"/>
                  </a:lnTo>
                  <a:lnTo>
                    <a:pt x="1084366" y="431800"/>
                  </a:lnTo>
                  <a:lnTo>
                    <a:pt x="1080718" y="469900"/>
                  </a:lnTo>
                  <a:lnTo>
                    <a:pt x="1077963" y="508000"/>
                  </a:lnTo>
                  <a:lnTo>
                    <a:pt x="1076417" y="546100"/>
                  </a:lnTo>
                  <a:lnTo>
                    <a:pt x="1074876" y="571500"/>
                  </a:lnTo>
                  <a:lnTo>
                    <a:pt x="1073143" y="609600"/>
                  </a:lnTo>
                  <a:lnTo>
                    <a:pt x="1071018" y="635000"/>
                  </a:lnTo>
                  <a:lnTo>
                    <a:pt x="1069679" y="660400"/>
                  </a:lnTo>
                  <a:lnTo>
                    <a:pt x="1068212" y="698500"/>
                  </a:lnTo>
                  <a:lnTo>
                    <a:pt x="1066807" y="723900"/>
                  </a:lnTo>
                  <a:lnTo>
                    <a:pt x="1063569" y="762000"/>
                  </a:lnTo>
                  <a:lnTo>
                    <a:pt x="1058191" y="812800"/>
                  </a:lnTo>
                  <a:lnTo>
                    <a:pt x="1056929" y="838200"/>
                  </a:lnTo>
                  <a:lnTo>
                    <a:pt x="1054469" y="927100"/>
                  </a:lnTo>
                  <a:lnTo>
                    <a:pt x="1053241" y="965200"/>
                  </a:lnTo>
                  <a:lnTo>
                    <a:pt x="1052928" y="1003300"/>
                  </a:lnTo>
                  <a:lnTo>
                    <a:pt x="1052822" y="1066800"/>
                  </a:lnTo>
                  <a:lnTo>
                    <a:pt x="1053646" y="1130300"/>
                  </a:lnTo>
                  <a:lnTo>
                    <a:pt x="1055704" y="1181100"/>
                  </a:lnTo>
                  <a:lnTo>
                    <a:pt x="1057751" y="1257300"/>
                  </a:lnTo>
                  <a:lnTo>
                    <a:pt x="1059402" y="1295400"/>
                  </a:lnTo>
                  <a:lnTo>
                    <a:pt x="1061882" y="1333500"/>
                  </a:lnTo>
                  <a:lnTo>
                    <a:pt x="1064732" y="1384300"/>
                  </a:lnTo>
                  <a:lnTo>
                    <a:pt x="1070207" y="1473200"/>
                  </a:lnTo>
                  <a:lnTo>
                    <a:pt x="1074714" y="1524000"/>
                  </a:lnTo>
                  <a:lnTo>
                    <a:pt x="1080457" y="1600200"/>
                  </a:lnTo>
                  <a:lnTo>
                    <a:pt x="1081099" y="1612900"/>
                  </a:lnTo>
                  <a:lnTo>
                    <a:pt x="1107406" y="1612900"/>
                  </a:lnTo>
                  <a:lnTo>
                    <a:pt x="1106553" y="1600200"/>
                  </a:lnTo>
                  <a:lnTo>
                    <a:pt x="1100810" y="1524000"/>
                  </a:lnTo>
                  <a:lnTo>
                    <a:pt x="1096294" y="1473200"/>
                  </a:lnTo>
                  <a:lnTo>
                    <a:pt x="1090898" y="1384300"/>
                  </a:lnTo>
                  <a:lnTo>
                    <a:pt x="1088005" y="1333500"/>
                  </a:lnTo>
                  <a:lnTo>
                    <a:pt x="1085562" y="1295400"/>
                  </a:lnTo>
                  <a:lnTo>
                    <a:pt x="1083932" y="1257300"/>
                  </a:lnTo>
                  <a:lnTo>
                    <a:pt x="1081878" y="1181100"/>
                  </a:lnTo>
                  <a:lnTo>
                    <a:pt x="1079834" y="1130300"/>
                  </a:lnTo>
                  <a:lnTo>
                    <a:pt x="1079016" y="1066800"/>
                  </a:lnTo>
                  <a:lnTo>
                    <a:pt x="1079116" y="1003300"/>
                  </a:lnTo>
                  <a:lnTo>
                    <a:pt x="1079418" y="965200"/>
                  </a:lnTo>
                  <a:lnTo>
                    <a:pt x="1080651" y="927100"/>
                  </a:lnTo>
                  <a:lnTo>
                    <a:pt x="1083114" y="838200"/>
                  </a:lnTo>
                  <a:lnTo>
                    <a:pt x="1084313" y="812800"/>
                  </a:lnTo>
                  <a:lnTo>
                    <a:pt x="1089600" y="762000"/>
                  </a:lnTo>
                  <a:lnTo>
                    <a:pt x="1092925" y="723900"/>
                  </a:lnTo>
                  <a:lnTo>
                    <a:pt x="1094397" y="698500"/>
                  </a:lnTo>
                  <a:lnTo>
                    <a:pt x="1095168" y="673100"/>
                  </a:lnTo>
                  <a:lnTo>
                    <a:pt x="1095866" y="660400"/>
                  </a:lnTo>
                  <a:lnTo>
                    <a:pt x="1097122" y="635000"/>
                  </a:lnTo>
                  <a:lnTo>
                    <a:pt x="1099279" y="609600"/>
                  </a:lnTo>
                  <a:lnTo>
                    <a:pt x="1101031" y="571500"/>
                  </a:lnTo>
                  <a:lnTo>
                    <a:pt x="1102579" y="546100"/>
                  </a:lnTo>
                  <a:lnTo>
                    <a:pt x="1104051" y="509816"/>
                  </a:lnTo>
                  <a:lnTo>
                    <a:pt x="1102166" y="508000"/>
                  </a:lnTo>
                  <a:lnTo>
                    <a:pt x="1104125" y="508000"/>
                  </a:lnTo>
                  <a:lnTo>
                    <a:pt x="1105241" y="492340"/>
                  </a:lnTo>
                  <a:lnTo>
                    <a:pt x="1090700" y="482600"/>
                  </a:lnTo>
                  <a:lnTo>
                    <a:pt x="1105936" y="482600"/>
                  </a:lnTo>
                  <a:lnTo>
                    <a:pt x="1106842" y="469900"/>
                  </a:lnTo>
                  <a:lnTo>
                    <a:pt x="1110470" y="431800"/>
                  </a:lnTo>
                  <a:lnTo>
                    <a:pt x="1114332" y="393700"/>
                  </a:lnTo>
                  <a:lnTo>
                    <a:pt x="1117751" y="342900"/>
                  </a:lnTo>
                  <a:lnTo>
                    <a:pt x="1119344" y="317500"/>
                  </a:lnTo>
                  <a:lnTo>
                    <a:pt x="1120393" y="292100"/>
                  </a:lnTo>
                  <a:lnTo>
                    <a:pt x="1121448" y="254000"/>
                  </a:lnTo>
                  <a:lnTo>
                    <a:pt x="1123057" y="241300"/>
                  </a:lnTo>
                  <a:lnTo>
                    <a:pt x="1123257" y="228600"/>
                  </a:lnTo>
                  <a:close/>
                </a:path>
                <a:path w="1233804" h="1625600">
                  <a:moveTo>
                    <a:pt x="114570" y="486556"/>
                  </a:moveTo>
                  <a:lnTo>
                    <a:pt x="85279" y="495300"/>
                  </a:lnTo>
                  <a:lnTo>
                    <a:pt x="52283" y="495300"/>
                  </a:lnTo>
                  <a:lnTo>
                    <a:pt x="35442" y="508000"/>
                  </a:lnTo>
                  <a:lnTo>
                    <a:pt x="14733" y="508000"/>
                  </a:lnTo>
                  <a:lnTo>
                    <a:pt x="0" y="546100"/>
                  </a:lnTo>
                  <a:lnTo>
                    <a:pt x="12537" y="546100"/>
                  </a:lnTo>
                  <a:lnTo>
                    <a:pt x="19277" y="533400"/>
                  </a:lnTo>
                  <a:lnTo>
                    <a:pt x="42051" y="533400"/>
                  </a:lnTo>
                  <a:lnTo>
                    <a:pt x="58357" y="520700"/>
                  </a:lnTo>
                  <a:lnTo>
                    <a:pt x="91173" y="520700"/>
                  </a:lnTo>
                  <a:lnTo>
                    <a:pt x="116892" y="512989"/>
                  </a:lnTo>
                  <a:lnTo>
                    <a:pt x="114570" y="486556"/>
                  </a:lnTo>
                  <a:close/>
                </a:path>
                <a:path w="1233804" h="1625600">
                  <a:moveTo>
                    <a:pt x="1231593" y="533400"/>
                  </a:moveTo>
                  <a:lnTo>
                    <a:pt x="1198485" y="533400"/>
                  </a:lnTo>
                  <a:lnTo>
                    <a:pt x="1209643" y="546100"/>
                  </a:lnTo>
                  <a:lnTo>
                    <a:pt x="1231470" y="546100"/>
                  </a:lnTo>
                  <a:lnTo>
                    <a:pt x="1231593" y="533400"/>
                  </a:lnTo>
                  <a:close/>
                </a:path>
                <a:path w="1233804" h="1625600">
                  <a:moveTo>
                    <a:pt x="1233195" y="520700"/>
                  </a:moveTo>
                  <a:lnTo>
                    <a:pt x="1140721" y="520700"/>
                  </a:lnTo>
                  <a:lnTo>
                    <a:pt x="1152029" y="533400"/>
                  </a:lnTo>
                  <a:lnTo>
                    <a:pt x="1232116" y="533400"/>
                  </a:lnTo>
                  <a:lnTo>
                    <a:pt x="1233195" y="520700"/>
                  </a:lnTo>
                  <a:close/>
                </a:path>
                <a:path w="1233804" h="1625600">
                  <a:moveTo>
                    <a:pt x="1105241" y="492340"/>
                  </a:moveTo>
                  <a:lnTo>
                    <a:pt x="1104125" y="508000"/>
                  </a:lnTo>
                  <a:lnTo>
                    <a:pt x="1104051" y="509816"/>
                  </a:lnTo>
                  <a:lnTo>
                    <a:pt x="1115342" y="520700"/>
                  </a:lnTo>
                  <a:lnTo>
                    <a:pt x="1214239" y="520700"/>
                  </a:lnTo>
                  <a:lnTo>
                    <a:pt x="1204783" y="508000"/>
                  </a:lnTo>
                  <a:lnTo>
                    <a:pt x="1157013" y="508000"/>
                  </a:lnTo>
                  <a:lnTo>
                    <a:pt x="1147052" y="495300"/>
                  </a:lnTo>
                  <a:lnTo>
                    <a:pt x="1109659" y="495300"/>
                  </a:lnTo>
                  <a:lnTo>
                    <a:pt x="1105241" y="492340"/>
                  </a:lnTo>
                  <a:close/>
                </a:path>
                <a:path w="1233804" h="1625600">
                  <a:moveTo>
                    <a:pt x="140064" y="477945"/>
                  </a:moveTo>
                  <a:lnTo>
                    <a:pt x="127824" y="482600"/>
                  </a:lnTo>
                  <a:lnTo>
                    <a:pt x="114570" y="486556"/>
                  </a:lnTo>
                  <a:lnTo>
                    <a:pt x="116892" y="512989"/>
                  </a:lnTo>
                  <a:lnTo>
                    <a:pt x="133536" y="508000"/>
                  </a:lnTo>
                  <a:lnTo>
                    <a:pt x="142846" y="504551"/>
                  </a:lnTo>
                  <a:lnTo>
                    <a:pt x="140064" y="477945"/>
                  </a:lnTo>
                  <a:close/>
                </a:path>
                <a:path w="1233804" h="1625600">
                  <a:moveTo>
                    <a:pt x="1104125" y="508000"/>
                  </a:moveTo>
                  <a:lnTo>
                    <a:pt x="1102166" y="508000"/>
                  </a:lnTo>
                  <a:lnTo>
                    <a:pt x="1104051" y="509816"/>
                  </a:lnTo>
                  <a:lnTo>
                    <a:pt x="1104125" y="508000"/>
                  </a:lnTo>
                  <a:close/>
                </a:path>
                <a:path w="1233804" h="1625600">
                  <a:moveTo>
                    <a:pt x="1079800" y="482600"/>
                  </a:moveTo>
                  <a:lnTo>
                    <a:pt x="976712" y="482600"/>
                  </a:lnTo>
                  <a:lnTo>
                    <a:pt x="1007811" y="495300"/>
                  </a:lnTo>
                  <a:lnTo>
                    <a:pt x="1070251" y="508000"/>
                  </a:lnTo>
                  <a:lnTo>
                    <a:pt x="1077963" y="508000"/>
                  </a:lnTo>
                  <a:lnTo>
                    <a:pt x="1079800" y="482600"/>
                  </a:lnTo>
                  <a:close/>
                </a:path>
                <a:path w="1233804" h="1625600">
                  <a:moveTo>
                    <a:pt x="282759" y="469900"/>
                  </a:moveTo>
                  <a:lnTo>
                    <a:pt x="161220" y="469900"/>
                  </a:lnTo>
                  <a:lnTo>
                    <a:pt x="140064" y="477945"/>
                  </a:lnTo>
                  <a:lnTo>
                    <a:pt x="142846" y="504551"/>
                  </a:lnTo>
                  <a:lnTo>
                    <a:pt x="167822" y="495300"/>
                  </a:lnTo>
                  <a:lnTo>
                    <a:pt x="200686" y="495300"/>
                  </a:lnTo>
                  <a:lnTo>
                    <a:pt x="213264" y="482600"/>
                  </a:lnTo>
                  <a:lnTo>
                    <a:pt x="271083" y="482600"/>
                  </a:lnTo>
                  <a:lnTo>
                    <a:pt x="282759" y="469900"/>
                  </a:lnTo>
                  <a:close/>
                </a:path>
                <a:path w="1233804" h="1625600">
                  <a:moveTo>
                    <a:pt x="1105936" y="482600"/>
                  </a:moveTo>
                  <a:lnTo>
                    <a:pt x="1090700" y="482600"/>
                  </a:lnTo>
                  <a:lnTo>
                    <a:pt x="1105241" y="492340"/>
                  </a:lnTo>
                  <a:lnTo>
                    <a:pt x="1105936" y="482600"/>
                  </a:lnTo>
                  <a:close/>
                </a:path>
                <a:path w="1233804" h="1625600">
                  <a:moveTo>
                    <a:pt x="129791" y="279400"/>
                  </a:moveTo>
                  <a:lnTo>
                    <a:pt x="125238" y="292100"/>
                  </a:lnTo>
                  <a:lnTo>
                    <a:pt x="120694" y="292100"/>
                  </a:lnTo>
                  <a:lnTo>
                    <a:pt x="116119" y="304800"/>
                  </a:lnTo>
                  <a:lnTo>
                    <a:pt x="106089" y="330200"/>
                  </a:lnTo>
                  <a:lnTo>
                    <a:pt x="106234" y="330200"/>
                  </a:lnTo>
                  <a:lnTo>
                    <a:pt x="110620" y="406400"/>
                  </a:lnTo>
                  <a:lnTo>
                    <a:pt x="111846" y="457200"/>
                  </a:lnTo>
                  <a:lnTo>
                    <a:pt x="113107" y="469900"/>
                  </a:lnTo>
                  <a:lnTo>
                    <a:pt x="114570" y="486556"/>
                  </a:lnTo>
                  <a:lnTo>
                    <a:pt x="127824" y="482600"/>
                  </a:lnTo>
                  <a:lnTo>
                    <a:pt x="140064" y="477945"/>
                  </a:lnTo>
                  <a:lnTo>
                    <a:pt x="139223" y="469900"/>
                  </a:lnTo>
                  <a:lnTo>
                    <a:pt x="138024" y="457200"/>
                  </a:lnTo>
                  <a:lnTo>
                    <a:pt x="136919" y="409964"/>
                  </a:lnTo>
                  <a:lnTo>
                    <a:pt x="136921" y="406400"/>
                  </a:lnTo>
                  <a:lnTo>
                    <a:pt x="132358" y="330200"/>
                  </a:lnTo>
                  <a:lnTo>
                    <a:pt x="130727" y="304800"/>
                  </a:lnTo>
                  <a:lnTo>
                    <a:pt x="129791" y="279400"/>
                  </a:lnTo>
                  <a:close/>
                </a:path>
                <a:path w="1233804" h="1625600">
                  <a:moveTo>
                    <a:pt x="1062514" y="469900"/>
                  </a:moveTo>
                  <a:lnTo>
                    <a:pt x="916598" y="469900"/>
                  </a:lnTo>
                  <a:lnTo>
                    <a:pt x="946407" y="482600"/>
                  </a:lnTo>
                  <a:lnTo>
                    <a:pt x="1077174" y="482600"/>
                  </a:lnTo>
                  <a:lnTo>
                    <a:pt x="1062514" y="469900"/>
                  </a:lnTo>
                  <a:close/>
                </a:path>
                <a:path w="1233804" h="1625600">
                  <a:moveTo>
                    <a:pt x="351600" y="457200"/>
                  </a:moveTo>
                  <a:lnTo>
                    <a:pt x="206430" y="457200"/>
                  </a:lnTo>
                  <a:lnTo>
                    <a:pt x="192756" y="469900"/>
                  </a:lnTo>
                  <a:lnTo>
                    <a:pt x="321895" y="469900"/>
                  </a:lnTo>
                  <a:lnTo>
                    <a:pt x="351600" y="457200"/>
                  </a:lnTo>
                  <a:close/>
                </a:path>
                <a:path w="1233804" h="1625600">
                  <a:moveTo>
                    <a:pt x="982582" y="457200"/>
                  </a:moveTo>
                  <a:lnTo>
                    <a:pt x="869882" y="457200"/>
                  </a:lnTo>
                  <a:lnTo>
                    <a:pt x="886990" y="469900"/>
                  </a:lnTo>
                  <a:lnTo>
                    <a:pt x="1012661" y="469900"/>
                  </a:lnTo>
                  <a:lnTo>
                    <a:pt x="982582" y="457200"/>
                  </a:lnTo>
                  <a:close/>
                </a:path>
                <a:path w="1233804" h="1625600">
                  <a:moveTo>
                    <a:pt x="386669" y="444500"/>
                  </a:moveTo>
                  <a:lnTo>
                    <a:pt x="299450" y="444500"/>
                  </a:lnTo>
                  <a:lnTo>
                    <a:pt x="255075" y="457200"/>
                  </a:lnTo>
                  <a:lnTo>
                    <a:pt x="366354" y="457200"/>
                  </a:lnTo>
                  <a:lnTo>
                    <a:pt x="386669" y="444500"/>
                  </a:lnTo>
                  <a:close/>
                </a:path>
                <a:path w="1233804" h="1625600">
                  <a:moveTo>
                    <a:pt x="655492" y="414676"/>
                  </a:moveTo>
                  <a:lnTo>
                    <a:pt x="655492" y="444500"/>
                  </a:lnTo>
                  <a:lnTo>
                    <a:pt x="789335" y="444500"/>
                  </a:lnTo>
                  <a:lnTo>
                    <a:pt x="819826" y="457200"/>
                  </a:lnTo>
                  <a:lnTo>
                    <a:pt x="952492" y="457200"/>
                  </a:lnTo>
                  <a:lnTo>
                    <a:pt x="891058" y="431800"/>
                  </a:lnTo>
                  <a:lnTo>
                    <a:pt x="822858" y="431800"/>
                  </a:lnTo>
                  <a:lnTo>
                    <a:pt x="790794" y="419100"/>
                  </a:lnTo>
                  <a:lnTo>
                    <a:pt x="680085" y="419100"/>
                  </a:lnTo>
                  <a:lnTo>
                    <a:pt x="655492" y="414676"/>
                  </a:lnTo>
                  <a:close/>
                </a:path>
                <a:path w="1233804" h="1625600">
                  <a:moveTo>
                    <a:pt x="609481" y="406400"/>
                  </a:moveTo>
                  <a:lnTo>
                    <a:pt x="510792" y="406400"/>
                  </a:lnTo>
                  <a:lnTo>
                    <a:pt x="445776" y="419100"/>
                  </a:lnTo>
                  <a:lnTo>
                    <a:pt x="382255" y="419100"/>
                  </a:lnTo>
                  <a:lnTo>
                    <a:pt x="360165" y="431800"/>
                  </a:lnTo>
                  <a:lnTo>
                    <a:pt x="329243" y="431800"/>
                  </a:lnTo>
                  <a:lnTo>
                    <a:pt x="314481" y="444500"/>
                  </a:lnTo>
                  <a:lnTo>
                    <a:pt x="629299" y="444500"/>
                  </a:lnTo>
                  <a:lnTo>
                    <a:pt x="629299" y="409964"/>
                  </a:lnTo>
                  <a:lnTo>
                    <a:pt x="609481" y="406400"/>
                  </a:lnTo>
                  <a:close/>
                </a:path>
                <a:path w="1233804" h="1625600">
                  <a:moveTo>
                    <a:pt x="646878" y="0"/>
                  </a:moveTo>
                  <a:lnTo>
                    <a:pt x="620685" y="0"/>
                  </a:lnTo>
                  <a:lnTo>
                    <a:pt x="620789" y="63500"/>
                  </a:lnTo>
                  <a:lnTo>
                    <a:pt x="621513" y="152400"/>
                  </a:lnTo>
                  <a:lnTo>
                    <a:pt x="623576" y="190500"/>
                  </a:lnTo>
                  <a:lnTo>
                    <a:pt x="624803" y="215900"/>
                  </a:lnTo>
                  <a:lnTo>
                    <a:pt x="628074" y="292100"/>
                  </a:lnTo>
                  <a:lnTo>
                    <a:pt x="629300" y="368300"/>
                  </a:lnTo>
                  <a:lnTo>
                    <a:pt x="629299" y="409964"/>
                  </a:lnTo>
                  <a:lnTo>
                    <a:pt x="655492" y="414676"/>
                  </a:lnTo>
                  <a:lnTo>
                    <a:pt x="655492" y="368300"/>
                  </a:lnTo>
                  <a:lnTo>
                    <a:pt x="654257" y="292100"/>
                  </a:lnTo>
                  <a:lnTo>
                    <a:pt x="650963" y="215900"/>
                  </a:lnTo>
                  <a:lnTo>
                    <a:pt x="649730" y="190500"/>
                  </a:lnTo>
                  <a:lnTo>
                    <a:pt x="647691" y="152400"/>
                  </a:lnTo>
                  <a:lnTo>
                    <a:pt x="646979" y="63500"/>
                  </a:lnTo>
                  <a:lnTo>
                    <a:pt x="646878" y="0"/>
                  </a:lnTo>
                  <a:close/>
                </a:path>
                <a:path w="1233804" h="1625600">
                  <a:moveTo>
                    <a:pt x="1098334" y="215900"/>
                  </a:moveTo>
                  <a:lnTo>
                    <a:pt x="1097834" y="228600"/>
                  </a:lnTo>
                  <a:lnTo>
                    <a:pt x="1104552" y="228600"/>
                  </a:lnTo>
                  <a:lnTo>
                    <a:pt x="1098334" y="215900"/>
                  </a:lnTo>
                  <a:close/>
                </a:path>
                <a:path w="1233804" h="1625600">
                  <a:moveTo>
                    <a:pt x="94220" y="75169"/>
                  </a:moveTo>
                  <a:lnTo>
                    <a:pt x="93649" y="76200"/>
                  </a:lnTo>
                  <a:lnTo>
                    <a:pt x="94140" y="76200"/>
                  </a:lnTo>
                  <a:lnTo>
                    <a:pt x="94220" y="75169"/>
                  </a:lnTo>
                  <a:close/>
                </a:path>
                <a:path w="1233804" h="1625600">
                  <a:moveTo>
                    <a:pt x="100686" y="63500"/>
                  </a:moveTo>
                  <a:lnTo>
                    <a:pt x="95136" y="63500"/>
                  </a:lnTo>
                  <a:lnTo>
                    <a:pt x="94220" y="75169"/>
                  </a:lnTo>
                  <a:lnTo>
                    <a:pt x="100686" y="63500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0313539-7C91-D00F-F8DA-F7C5C8B5D0EF}"/>
                  </a:ext>
                </a:extLst>
              </p14:cNvPr>
              <p14:cNvContentPartPr/>
              <p14:nvPr/>
            </p14:nvContentPartPr>
            <p14:xfrm>
              <a:off x="3868137" y="67709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0313539-7C91-D00F-F8DA-F7C5C8B5D0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50497" y="6594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FF90688-4220-D2DB-D8F8-F63E35BB9620}"/>
                  </a:ext>
                </a:extLst>
              </p14:cNvPr>
              <p14:cNvContentPartPr/>
              <p14:nvPr/>
            </p14:nvContentPartPr>
            <p14:xfrm>
              <a:off x="4278177" y="675657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FF90688-4220-D2DB-D8F8-F63E35BB96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60177" y="6576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BADEFF5-9392-B15C-3CC2-6C33B00A4A29}"/>
                  </a:ext>
                </a:extLst>
              </p14:cNvPr>
              <p14:cNvContentPartPr/>
              <p14:nvPr/>
            </p14:nvContentPartPr>
            <p14:xfrm>
              <a:off x="3795777" y="127181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BADEFF5-9392-B15C-3CC2-6C33B00A4A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78137" y="125417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F6C886E-0299-6548-99CD-FABBEFD1B38C}"/>
                  </a:ext>
                </a:extLst>
              </p14:cNvPr>
              <p14:cNvContentPartPr/>
              <p14:nvPr/>
            </p14:nvContentPartPr>
            <p14:xfrm>
              <a:off x="4342977" y="1266057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F6C886E-0299-6548-99CD-FABBEFD1B38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25337" y="124805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778371" y="38526"/>
            <a:ext cx="3519170" cy="2698750"/>
            <a:chOff x="2778371" y="38526"/>
            <a:chExt cx="3519170" cy="26987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8371" y="166875"/>
              <a:ext cx="3274741" cy="236896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8849" y="2424253"/>
              <a:ext cx="1029676" cy="1927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20495" y="38526"/>
              <a:ext cx="1376481" cy="10186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35808" y="236813"/>
              <a:ext cx="506848" cy="2344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29728" y="544590"/>
              <a:ext cx="1279564" cy="16240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210757" y="486192"/>
              <a:ext cx="111760" cy="2251075"/>
            </a:xfrm>
            <a:custGeom>
              <a:avLst/>
              <a:gdLst/>
              <a:ahLst/>
              <a:cxnLst/>
              <a:rect l="l" t="t" r="r" b="b"/>
              <a:pathLst>
                <a:path w="111760" h="2251075">
                  <a:moveTo>
                    <a:pt x="11770" y="51697"/>
                  </a:moveTo>
                  <a:lnTo>
                    <a:pt x="11961" y="65724"/>
                  </a:lnTo>
                  <a:lnTo>
                    <a:pt x="12024" y="92305"/>
                  </a:lnTo>
                  <a:lnTo>
                    <a:pt x="11492" y="122064"/>
                  </a:lnTo>
                  <a:lnTo>
                    <a:pt x="8115" y="177458"/>
                  </a:lnTo>
                  <a:lnTo>
                    <a:pt x="4941" y="225816"/>
                  </a:lnTo>
                  <a:lnTo>
                    <a:pt x="3668" y="260761"/>
                  </a:lnTo>
                  <a:lnTo>
                    <a:pt x="2466" y="293070"/>
                  </a:lnTo>
                  <a:lnTo>
                    <a:pt x="2051" y="328910"/>
                  </a:lnTo>
                  <a:lnTo>
                    <a:pt x="2048" y="728785"/>
                  </a:lnTo>
                  <a:lnTo>
                    <a:pt x="1624" y="739978"/>
                  </a:lnTo>
                  <a:lnTo>
                    <a:pt x="414" y="786201"/>
                  </a:lnTo>
                  <a:lnTo>
                    <a:pt x="410" y="797299"/>
                  </a:lnTo>
                  <a:lnTo>
                    <a:pt x="0" y="875329"/>
                  </a:lnTo>
                  <a:lnTo>
                    <a:pt x="0" y="1046022"/>
                  </a:lnTo>
                  <a:lnTo>
                    <a:pt x="824" y="1083003"/>
                  </a:lnTo>
                  <a:lnTo>
                    <a:pt x="1234" y="1100294"/>
                  </a:lnTo>
                  <a:lnTo>
                    <a:pt x="2870" y="1243724"/>
                  </a:lnTo>
                  <a:lnTo>
                    <a:pt x="2871" y="1286680"/>
                  </a:lnTo>
                  <a:lnTo>
                    <a:pt x="3282" y="1346292"/>
                  </a:lnTo>
                  <a:lnTo>
                    <a:pt x="3675" y="1359808"/>
                  </a:lnTo>
                  <a:lnTo>
                    <a:pt x="3691" y="1368427"/>
                  </a:lnTo>
                  <a:lnTo>
                    <a:pt x="4513" y="1435978"/>
                  </a:lnTo>
                  <a:lnTo>
                    <a:pt x="5336" y="1475701"/>
                  </a:lnTo>
                  <a:lnTo>
                    <a:pt x="6155" y="1523582"/>
                  </a:lnTo>
                  <a:lnTo>
                    <a:pt x="6978" y="1559204"/>
                  </a:lnTo>
                  <a:lnTo>
                    <a:pt x="8211" y="1599378"/>
                  </a:lnTo>
                  <a:lnTo>
                    <a:pt x="8633" y="1607473"/>
                  </a:lnTo>
                  <a:lnTo>
                    <a:pt x="10673" y="1664597"/>
                  </a:lnTo>
                  <a:lnTo>
                    <a:pt x="13563" y="1738908"/>
                  </a:lnTo>
                  <a:lnTo>
                    <a:pt x="20306" y="1804535"/>
                  </a:lnTo>
                  <a:lnTo>
                    <a:pt x="26021" y="1842694"/>
                  </a:lnTo>
                  <a:lnTo>
                    <a:pt x="31861" y="1876930"/>
                  </a:lnTo>
                  <a:lnTo>
                    <a:pt x="39263" y="1933322"/>
                  </a:lnTo>
                  <a:lnTo>
                    <a:pt x="51574" y="2035365"/>
                  </a:lnTo>
                  <a:lnTo>
                    <a:pt x="59070" y="2097806"/>
                  </a:lnTo>
                  <a:lnTo>
                    <a:pt x="66506" y="2145626"/>
                  </a:lnTo>
                  <a:lnTo>
                    <a:pt x="68880" y="2163194"/>
                  </a:lnTo>
                  <a:lnTo>
                    <a:pt x="69840" y="2174801"/>
                  </a:lnTo>
                  <a:lnTo>
                    <a:pt x="70625" y="2187127"/>
                  </a:lnTo>
                  <a:lnTo>
                    <a:pt x="71581" y="2199799"/>
                  </a:lnTo>
                  <a:lnTo>
                    <a:pt x="73052" y="2212444"/>
                  </a:lnTo>
                  <a:lnTo>
                    <a:pt x="78317" y="2233623"/>
                  </a:lnTo>
                  <a:lnTo>
                    <a:pt x="81231" y="2240311"/>
                  </a:lnTo>
                  <a:lnTo>
                    <a:pt x="82489" y="2242609"/>
                  </a:lnTo>
                  <a:lnTo>
                    <a:pt x="83245" y="2246415"/>
                  </a:lnTo>
                  <a:lnTo>
                    <a:pt x="96469" y="2250522"/>
                  </a:lnTo>
                  <a:lnTo>
                    <a:pt x="103913" y="2246754"/>
                  </a:lnTo>
                  <a:lnTo>
                    <a:pt x="106299" y="2243515"/>
                  </a:lnTo>
                  <a:lnTo>
                    <a:pt x="110165" y="2236421"/>
                  </a:lnTo>
                  <a:lnTo>
                    <a:pt x="111273" y="2230530"/>
                  </a:lnTo>
                  <a:lnTo>
                    <a:pt x="83902" y="2230530"/>
                  </a:lnTo>
                  <a:lnTo>
                    <a:pt x="84022" y="2229467"/>
                  </a:lnTo>
                  <a:lnTo>
                    <a:pt x="84875" y="2212444"/>
                  </a:lnTo>
                  <a:lnTo>
                    <a:pt x="84923" y="2204510"/>
                  </a:lnTo>
                  <a:lnTo>
                    <a:pt x="90764" y="2198662"/>
                  </a:lnTo>
                  <a:lnTo>
                    <a:pt x="97833" y="2198656"/>
                  </a:lnTo>
                  <a:lnTo>
                    <a:pt x="97687" y="2197372"/>
                  </a:lnTo>
                  <a:lnTo>
                    <a:pt x="96801" y="2185335"/>
                  </a:lnTo>
                  <a:lnTo>
                    <a:pt x="95989" y="2172903"/>
                  </a:lnTo>
                  <a:lnTo>
                    <a:pt x="94932" y="2160471"/>
                  </a:lnTo>
                  <a:lnTo>
                    <a:pt x="92386" y="2141584"/>
                  </a:lnTo>
                  <a:lnTo>
                    <a:pt x="85054" y="2094496"/>
                  </a:lnTo>
                  <a:lnTo>
                    <a:pt x="77577" y="2032207"/>
                  </a:lnTo>
                  <a:lnTo>
                    <a:pt x="65277" y="1930260"/>
                  </a:lnTo>
                  <a:lnTo>
                    <a:pt x="57707" y="1872675"/>
                  </a:lnTo>
                  <a:lnTo>
                    <a:pt x="51867" y="1838417"/>
                  </a:lnTo>
                  <a:lnTo>
                    <a:pt x="48961" y="1820329"/>
                  </a:lnTo>
                  <a:lnTo>
                    <a:pt x="46292" y="1801242"/>
                  </a:lnTo>
                  <a:lnTo>
                    <a:pt x="39702" y="1737211"/>
                  </a:lnTo>
                  <a:lnTo>
                    <a:pt x="37672" y="1691767"/>
                  </a:lnTo>
                  <a:lnTo>
                    <a:pt x="36851" y="1663698"/>
                  </a:lnTo>
                  <a:lnTo>
                    <a:pt x="34789" y="1606073"/>
                  </a:lnTo>
                  <a:lnTo>
                    <a:pt x="34390" y="1598486"/>
                  </a:lnTo>
                  <a:lnTo>
                    <a:pt x="33162" y="1558499"/>
                  </a:lnTo>
                  <a:lnTo>
                    <a:pt x="32344" y="1523077"/>
                  </a:lnTo>
                  <a:lnTo>
                    <a:pt x="31522" y="1475113"/>
                  </a:lnTo>
                  <a:lnTo>
                    <a:pt x="30704" y="1435611"/>
                  </a:lnTo>
                  <a:lnTo>
                    <a:pt x="29885" y="1368427"/>
                  </a:lnTo>
                  <a:lnTo>
                    <a:pt x="29880" y="1359808"/>
                  </a:lnTo>
                  <a:lnTo>
                    <a:pt x="29474" y="1345946"/>
                  </a:lnTo>
                  <a:lnTo>
                    <a:pt x="29065" y="1286680"/>
                  </a:lnTo>
                  <a:lnTo>
                    <a:pt x="29065" y="1243724"/>
                  </a:lnTo>
                  <a:lnTo>
                    <a:pt x="27421" y="1099717"/>
                  </a:lnTo>
                  <a:lnTo>
                    <a:pt x="27010" y="1082386"/>
                  </a:lnTo>
                  <a:lnTo>
                    <a:pt x="26197" y="1046022"/>
                  </a:lnTo>
                  <a:lnTo>
                    <a:pt x="26193" y="875329"/>
                  </a:lnTo>
                  <a:lnTo>
                    <a:pt x="26603" y="797299"/>
                  </a:lnTo>
                  <a:lnTo>
                    <a:pt x="26616" y="786201"/>
                  </a:lnTo>
                  <a:lnTo>
                    <a:pt x="27864" y="738919"/>
                  </a:lnTo>
                  <a:lnTo>
                    <a:pt x="28244" y="728785"/>
                  </a:lnTo>
                  <a:lnTo>
                    <a:pt x="28246" y="328910"/>
                  </a:lnTo>
                  <a:lnTo>
                    <a:pt x="28649" y="293804"/>
                  </a:lnTo>
                  <a:lnTo>
                    <a:pt x="29908" y="259962"/>
                  </a:lnTo>
                  <a:lnTo>
                    <a:pt x="31097" y="227243"/>
                  </a:lnTo>
                  <a:lnTo>
                    <a:pt x="34477" y="175604"/>
                  </a:lnTo>
                  <a:lnTo>
                    <a:pt x="37673" y="122852"/>
                  </a:lnTo>
                  <a:lnTo>
                    <a:pt x="38222" y="92305"/>
                  </a:lnTo>
                  <a:lnTo>
                    <a:pt x="38163" y="65724"/>
                  </a:lnTo>
                  <a:lnTo>
                    <a:pt x="38044" y="57023"/>
                  </a:lnTo>
                  <a:lnTo>
                    <a:pt x="28999" y="57023"/>
                  </a:lnTo>
                  <a:lnTo>
                    <a:pt x="14631" y="55326"/>
                  </a:lnTo>
                  <a:lnTo>
                    <a:pt x="11770" y="51697"/>
                  </a:lnTo>
                  <a:close/>
                </a:path>
                <a:path w="111760" h="2251075">
                  <a:moveTo>
                    <a:pt x="84345" y="2229610"/>
                  </a:moveTo>
                  <a:lnTo>
                    <a:pt x="84027" y="2229930"/>
                  </a:lnTo>
                  <a:lnTo>
                    <a:pt x="83902" y="2230530"/>
                  </a:lnTo>
                  <a:lnTo>
                    <a:pt x="84345" y="2229610"/>
                  </a:lnTo>
                  <a:close/>
                </a:path>
                <a:path w="111760" h="2251075">
                  <a:moveTo>
                    <a:pt x="92230" y="2223856"/>
                  </a:moveTo>
                  <a:lnTo>
                    <a:pt x="88488" y="2225435"/>
                  </a:lnTo>
                  <a:lnTo>
                    <a:pt x="84345" y="2229610"/>
                  </a:lnTo>
                  <a:lnTo>
                    <a:pt x="83902" y="2230530"/>
                  </a:lnTo>
                  <a:lnTo>
                    <a:pt x="111273" y="2230530"/>
                  </a:lnTo>
                  <a:lnTo>
                    <a:pt x="111386" y="2229930"/>
                  </a:lnTo>
                  <a:lnTo>
                    <a:pt x="111454" y="2227531"/>
                  </a:lnTo>
                  <a:lnTo>
                    <a:pt x="104070" y="2227531"/>
                  </a:lnTo>
                  <a:lnTo>
                    <a:pt x="103575" y="2226938"/>
                  </a:lnTo>
                  <a:lnTo>
                    <a:pt x="101695" y="2225427"/>
                  </a:lnTo>
                  <a:lnTo>
                    <a:pt x="97909" y="2223878"/>
                  </a:lnTo>
                  <a:lnTo>
                    <a:pt x="92230" y="2223856"/>
                  </a:lnTo>
                  <a:close/>
                </a:path>
                <a:path w="111760" h="2251075">
                  <a:moveTo>
                    <a:pt x="97833" y="2198656"/>
                  </a:moveTo>
                  <a:lnTo>
                    <a:pt x="90764" y="2198662"/>
                  </a:lnTo>
                  <a:lnTo>
                    <a:pt x="84923" y="2204510"/>
                  </a:lnTo>
                  <a:lnTo>
                    <a:pt x="84875" y="2212444"/>
                  </a:lnTo>
                  <a:lnTo>
                    <a:pt x="83999" y="2229930"/>
                  </a:lnTo>
                  <a:lnTo>
                    <a:pt x="85224" y="2227781"/>
                  </a:lnTo>
                  <a:lnTo>
                    <a:pt x="86159" y="2227781"/>
                  </a:lnTo>
                  <a:lnTo>
                    <a:pt x="87767" y="2226161"/>
                  </a:lnTo>
                  <a:lnTo>
                    <a:pt x="86766" y="2226161"/>
                  </a:lnTo>
                  <a:lnTo>
                    <a:pt x="89976" y="2223935"/>
                  </a:lnTo>
                  <a:lnTo>
                    <a:pt x="92044" y="2223935"/>
                  </a:lnTo>
                  <a:lnTo>
                    <a:pt x="92230" y="2223856"/>
                  </a:lnTo>
                  <a:lnTo>
                    <a:pt x="90487" y="2223850"/>
                  </a:lnTo>
                  <a:lnTo>
                    <a:pt x="94049" y="2223089"/>
                  </a:lnTo>
                  <a:lnTo>
                    <a:pt x="102542" y="2223089"/>
                  </a:lnTo>
                  <a:lnTo>
                    <a:pt x="98966" y="2208618"/>
                  </a:lnTo>
                  <a:lnTo>
                    <a:pt x="97833" y="2198656"/>
                  </a:lnTo>
                  <a:close/>
                </a:path>
                <a:path w="111760" h="2251075">
                  <a:moveTo>
                    <a:pt x="85224" y="2227781"/>
                  </a:moveTo>
                  <a:lnTo>
                    <a:pt x="84027" y="2229930"/>
                  </a:lnTo>
                  <a:lnTo>
                    <a:pt x="84345" y="2229610"/>
                  </a:lnTo>
                  <a:lnTo>
                    <a:pt x="85224" y="2227781"/>
                  </a:lnTo>
                  <a:close/>
                </a:path>
                <a:path w="111760" h="2251075">
                  <a:moveTo>
                    <a:pt x="86159" y="2227781"/>
                  </a:moveTo>
                  <a:lnTo>
                    <a:pt x="85224" y="2227781"/>
                  </a:lnTo>
                  <a:lnTo>
                    <a:pt x="84345" y="2229610"/>
                  </a:lnTo>
                  <a:lnTo>
                    <a:pt x="86159" y="2227781"/>
                  </a:lnTo>
                  <a:close/>
                </a:path>
                <a:path w="111760" h="2251075">
                  <a:moveTo>
                    <a:pt x="103719" y="2226650"/>
                  </a:moveTo>
                  <a:lnTo>
                    <a:pt x="103334" y="2226650"/>
                  </a:lnTo>
                  <a:lnTo>
                    <a:pt x="103728" y="2227061"/>
                  </a:lnTo>
                  <a:lnTo>
                    <a:pt x="104070" y="2227531"/>
                  </a:lnTo>
                  <a:lnTo>
                    <a:pt x="103719" y="2226650"/>
                  </a:lnTo>
                  <a:close/>
                </a:path>
                <a:path w="111760" h="2251075">
                  <a:moveTo>
                    <a:pt x="105229" y="2198650"/>
                  </a:moveTo>
                  <a:lnTo>
                    <a:pt x="97833" y="2198656"/>
                  </a:lnTo>
                  <a:lnTo>
                    <a:pt x="98966" y="2208618"/>
                  </a:lnTo>
                  <a:lnTo>
                    <a:pt x="102933" y="2224671"/>
                  </a:lnTo>
                  <a:lnTo>
                    <a:pt x="104070" y="2227531"/>
                  </a:lnTo>
                  <a:lnTo>
                    <a:pt x="111454" y="2227531"/>
                  </a:lnTo>
                  <a:lnTo>
                    <a:pt x="111395" y="2221594"/>
                  </a:lnTo>
                  <a:lnTo>
                    <a:pt x="111124" y="2212444"/>
                  </a:lnTo>
                  <a:lnTo>
                    <a:pt x="111098" y="2204510"/>
                  </a:lnTo>
                  <a:lnTo>
                    <a:pt x="105229" y="2198650"/>
                  </a:lnTo>
                  <a:close/>
                </a:path>
                <a:path w="111760" h="2251075">
                  <a:moveTo>
                    <a:pt x="103575" y="2226938"/>
                  </a:moveTo>
                  <a:lnTo>
                    <a:pt x="103728" y="2227061"/>
                  </a:lnTo>
                  <a:lnTo>
                    <a:pt x="103575" y="2226938"/>
                  </a:lnTo>
                  <a:close/>
                </a:path>
                <a:path w="111760" h="2251075">
                  <a:moveTo>
                    <a:pt x="103334" y="2226650"/>
                  </a:moveTo>
                  <a:lnTo>
                    <a:pt x="103575" y="2226938"/>
                  </a:lnTo>
                  <a:lnTo>
                    <a:pt x="103728" y="2227061"/>
                  </a:lnTo>
                  <a:lnTo>
                    <a:pt x="103334" y="2226650"/>
                  </a:lnTo>
                  <a:close/>
                </a:path>
                <a:path w="111760" h="2251075">
                  <a:moveTo>
                    <a:pt x="101695" y="2225427"/>
                  </a:moveTo>
                  <a:lnTo>
                    <a:pt x="103575" y="2226938"/>
                  </a:lnTo>
                  <a:lnTo>
                    <a:pt x="103334" y="2226650"/>
                  </a:lnTo>
                  <a:lnTo>
                    <a:pt x="103719" y="2226650"/>
                  </a:lnTo>
                  <a:lnTo>
                    <a:pt x="103343" y="2225704"/>
                  </a:lnTo>
                  <a:lnTo>
                    <a:pt x="102373" y="2225704"/>
                  </a:lnTo>
                  <a:lnTo>
                    <a:pt x="101695" y="2225427"/>
                  </a:lnTo>
                  <a:close/>
                </a:path>
                <a:path w="111760" h="2251075">
                  <a:moveTo>
                    <a:pt x="89976" y="2223935"/>
                  </a:moveTo>
                  <a:lnTo>
                    <a:pt x="86766" y="2226161"/>
                  </a:lnTo>
                  <a:lnTo>
                    <a:pt x="88496" y="2225427"/>
                  </a:lnTo>
                  <a:lnTo>
                    <a:pt x="89976" y="2223935"/>
                  </a:lnTo>
                  <a:close/>
                </a:path>
                <a:path w="111760" h="2251075">
                  <a:moveTo>
                    <a:pt x="88488" y="2225435"/>
                  </a:moveTo>
                  <a:lnTo>
                    <a:pt x="86766" y="2226161"/>
                  </a:lnTo>
                  <a:lnTo>
                    <a:pt x="87767" y="2226161"/>
                  </a:lnTo>
                  <a:lnTo>
                    <a:pt x="88488" y="2225435"/>
                  </a:lnTo>
                  <a:close/>
                </a:path>
                <a:path w="111760" h="2251075">
                  <a:moveTo>
                    <a:pt x="100582" y="2224532"/>
                  </a:moveTo>
                  <a:lnTo>
                    <a:pt x="101715" y="2225435"/>
                  </a:lnTo>
                  <a:lnTo>
                    <a:pt x="102373" y="2225704"/>
                  </a:lnTo>
                  <a:lnTo>
                    <a:pt x="100582" y="2224532"/>
                  </a:lnTo>
                  <a:close/>
                </a:path>
                <a:path w="111760" h="2251075">
                  <a:moveTo>
                    <a:pt x="102898" y="2224532"/>
                  </a:moveTo>
                  <a:lnTo>
                    <a:pt x="100582" y="2224532"/>
                  </a:lnTo>
                  <a:lnTo>
                    <a:pt x="102373" y="2225704"/>
                  </a:lnTo>
                  <a:lnTo>
                    <a:pt x="103343" y="2225704"/>
                  </a:lnTo>
                  <a:lnTo>
                    <a:pt x="102933" y="2224671"/>
                  </a:lnTo>
                  <a:lnTo>
                    <a:pt x="102898" y="2224532"/>
                  </a:lnTo>
                  <a:close/>
                </a:path>
                <a:path w="111760" h="2251075">
                  <a:moveTo>
                    <a:pt x="92044" y="2223935"/>
                  </a:moveTo>
                  <a:lnTo>
                    <a:pt x="89976" y="2223935"/>
                  </a:lnTo>
                  <a:lnTo>
                    <a:pt x="88488" y="2225435"/>
                  </a:lnTo>
                  <a:lnTo>
                    <a:pt x="92044" y="2223935"/>
                  </a:lnTo>
                  <a:close/>
                </a:path>
                <a:path w="111760" h="2251075">
                  <a:moveTo>
                    <a:pt x="102550" y="2223123"/>
                  </a:moveTo>
                  <a:lnTo>
                    <a:pt x="96062" y="2223123"/>
                  </a:lnTo>
                  <a:lnTo>
                    <a:pt x="99300" y="2223884"/>
                  </a:lnTo>
                  <a:lnTo>
                    <a:pt x="97923" y="2223884"/>
                  </a:lnTo>
                  <a:lnTo>
                    <a:pt x="101695" y="2225427"/>
                  </a:lnTo>
                  <a:lnTo>
                    <a:pt x="100582" y="2224532"/>
                  </a:lnTo>
                  <a:lnTo>
                    <a:pt x="102898" y="2224532"/>
                  </a:lnTo>
                  <a:lnTo>
                    <a:pt x="102738" y="2223884"/>
                  </a:lnTo>
                  <a:lnTo>
                    <a:pt x="99300" y="2223884"/>
                  </a:lnTo>
                  <a:lnTo>
                    <a:pt x="102737" y="2223878"/>
                  </a:lnTo>
                  <a:lnTo>
                    <a:pt x="102550" y="2223123"/>
                  </a:lnTo>
                  <a:close/>
                </a:path>
                <a:path w="111760" h="2251075">
                  <a:moveTo>
                    <a:pt x="96062" y="2223123"/>
                  </a:moveTo>
                  <a:lnTo>
                    <a:pt x="97909" y="2223878"/>
                  </a:lnTo>
                  <a:lnTo>
                    <a:pt x="99300" y="2223884"/>
                  </a:lnTo>
                  <a:lnTo>
                    <a:pt x="96062" y="2223123"/>
                  </a:lnTo>
                  <a:close/>
                </a:path>
                <a:path w="111760" h="2251075">
                  <a:moveTo>
                    <a:pt x="102542" y="2223089"/>
                  </a:moveTo>
                  <a:lnTo>
                    <a:pt x="94049" y="2223089"/>
                  </a:lnTo>
                  <a:lnTo>
                    <a:pt x="92230" y="2223856"/>
                  </a:lnTo>
                  <a:lnTo>
                    <a:pt x="97909" y="2223878"/>
                  </a:lnTo>
                  <a:lnTo>
                    <a:pt x="96062" y="2223123"/>
                  </a:lnTo>
                  <a:lnTo>
                    <a:pt x="102550" y="2223123"/>
                  </a:lnTo>
                  <a:close/>
                </a:path>
                <a:path w="111760" h="2251075">
                  <a:moveTo>
                    <a:pt x="94049" y="2223089"/>
                  </a:moveTo>
                  <a:lnTo>
                    <a:pt x="90487" y="2223850"/>
                  </a:lnTo>
                  <a:lnTo>
                    <a:pt x="92246" y="2223850"/>
                  </a:lnTo>
                  <a:lnTo>
                    <a:pt x="94049" y="2223089"/>
                  </a:lnTo>
                  <a:close/>
                </a:path>
                <a:path w="111760" h="2251075">
                  <a:moveTo>
                    <a:pt x="25390" y="1051"/>
                  </a:moveTo>
                  <a:lnTo>
                    <a:pt x="11542" y="32128"/>
                  </a:lnTo>
                  <a:lnTo>
                    <a:pt x="11661" y="43651"/>
                  </a:lnTo>
                  <a:lnTo>
                    <a:pt x="11770" y="51697"/>
                  </a:lnTo>
                  <a:lnTo>
                    <a:pt x="14631" y="55326"/>
                  </a:lnTo>
                  <a:lnTo>
                    <a:pt x="28999" y="57023"/>
                  </a:lnTo>
                  <a:lnTo>
                    <a:pt x="35509" y="51888"/>
                  </a:lnTo>
                  <a:lnTo>
                    <a:pt x="36358" y="44705"/>
                  </a:lnTo>
                  <a:lnTo>
                    <a:pt x="37644" y="32128"/>
                  </a:lnTo>
                  <a:lnTo>
                    <a:pt x="37658" y="18044"/>
                  </a:lnTo>
                  <a:lnTo>
                    <a:pt x="37181" y="18044"/>
                  </a:lnTo>
                  <a:lnTo>
                    <a:pt x="37572" y="15622"/>
                  </a:lnTo>
                  <a:lnTo>
                    <a:pt x="37679" y="15205"/>
                  </a:lnTo>
                  <a:lnTo>
                    <a:pt x="37647" y="13327"/>
                  </a:lnTo>
                  <a:lnTo>
                    <a:pt x="37227" y="7277"/>
                  </a:lnTo>
                  <a:lnTo>
                    <a:pt x="35438" y="4627"/>
                  </a:lnTo>
                  <a:lnTo>
                    <a:pt x="33036" y="2536"/>
                  </a:lnTo>
                  <a:lnTo>
                    <a:pt x="25390" y="1051"/>
                  </a:lnTo>
                  <a:close/>
                </a:path>
                <a:path w="111760" h="2251075">
                  <a:moveTo>
                    <a:pt x="37679" y="15482"/>
                  </a:moveTo>
                  <a:lnTo>
                    <a:pt x="37644" y="32128"/>
                  </a:lnTo>
                  <a:lnTo>
                    <a:pt x="36358" y="44705"/>
                  </a:lnTo>
                  <a:lnTo>
                    <a:pt x="35509" y="51888"/>
                  </a:lnTo>
                  <a:lnTo>
                    <a:pt x="28999" y="57023"/>
                  </a:lnTo>
                  <a:lnTo>
                    <a:pt x="38044" y="57023"/>
                  </a:lnTo>
                  <a:lnTo>
                    <a:pt x="37839" y="41631"/>
                  </a:lnTo>
                  <a:lnTo>
                    <a:pt x="37716" y="30055"/>
                  </a:lnTo>
                  <a:lnTo>
                    <a:pt x="37679" y="15482"/>
                  </a:lnTo>
                  <a:close/>
                </a:path>
                <a:path w="111760" h="2251075">
                  <a:moveTo>
                    <a:pt x="11521" y="30055"/>
                  </a:moveTo>
                  <a:lnTo>
                    <a:pt x="11521" y="30214"/>
                  </a:lnTo>
                  <a:lnTo>
                    <a:pt x="10345" y="41631"/>
                  </a:lnTo>
                  <a:lnTo>
                    <a:pt x="9497" y="48814"/>
                  </a:lnTo>
                  <a:lnTo>
                    <a:pt x="11770" y="51697"/>
                  </a:lnTo>
                  <a:lnTo>
                    <a:pt x="11661" y="43651"/>
                  </a:lnTo>
                  <a:lnTo>
                    <a:pt x="11521" y="30055"/>
                  </a:lnTo>
                  <a:close/>
                </a:path>
                <a:path w="111760" h="2251075">
                  <a:moveTo>
                    <a:pt x="11582" y="15143"/>
                  </a:moveTo>
                  <a:lnTo>
                    <a:pt x="11521" y="30055"/>
                  </a:lnTo>
                  <a:lnTo>
                    <a:pt x="11582" y="15143"/>
                  </a:lnTo>
                  <a:close/>
                </a:path>
                <a:path w="111760" h="2251075">
                  <a:moveTo>
                    <a:pt x="37640" y="15205"/>
                  </a:moveTo>
                  <a:lnTo>
                    <a:pt x="37181" y="18044"/>
                  </a:lnTo>
                  <a:lnTo>
                    <a:pt x="37652" y="15622"/>
                  </a:lnTo>
                  <a:lnTo>
                    <a:pt x="37640" y="15205"/>
                  </a:lnTo>
                  <a:close/>
                </a:path>
                <a:path w="111760" h="2251075">
                  <a:moveTo>
                    <a:pt x="37657" y="15596"/>
                  </a:moveTo>
                  <a:lnTo>
                    <a:pt x="37181" y="18044"/>
                  </a:lnTo>
                  <a:lnTo>
                    <a:pt x="37658" y="18044"/>
                  </a:lnTo>
                  <a:lnTo>
                    <a:pt x="37657" y="15596"/>
                  </a:lnTo>
                  <a:close/>
                </a:path>
                <a:path w="111760" h="2251075">
                  <a:moveTo>
                    <a:pt x="37679" y="15205"/>
                  </a:moveTo>
                  <a:lnTo>
                    <a:pt x="37657" y="15596"/>
                  </a:lnTo>
                  <a:lnTo>
                    <a:pt x="37679" y="15205"/>
                  </a:lnTo>
                  <a:close/>
                </a:path>
                <a:path w="111760" h="2251075">
                  <a:moveTo>
                    <a:pt x="37227" y="7277"/>
                  </a:moveTo>
                  <a:lnTo>
                    <a:pt x="37647" y="13327"/>
                  </a:lnTo>
                  <a:lnTo>
                    <a:pt x="37679" y="15482"/>
                  </a:lnTo>
                  <a:lnTo>
                    <a:pt x="38816" y="9632"/>
                  </a:lnTo>
                  <a:lnTo>
                    <a:pt x="37227" y="7277"/>
                  </a:lnTo>
                  <a:close/>
                </a:path>
                <a:path w="111760" h="2251075">
                  <a:moveTo>
                    <a:pt x="11485" y="14686"/>
                  </a:moveTo>
                  <a:lnTo>
                    <a:pt x="11485" y="15143"/>
                  </a:lnTo>
                  <a:lnTo>
                    <a:pt x="11485" y="14686"/>
                  </a:lnTo>
                  <a:close/>
                </a:path>
                <a:path w="111760" h="2251075">
                  <a:moveTo>
                    <a:pt x="11619" y="14248"/>
                  </a:moveTo>
                  <a:lnTo>
                    <a:pt x="11485" y="14248"/>
                  </a:lnTo>
                  <a:lnTo>
                    <a:pt x="11517" y="15143"/>
                  </a:lnTo>
                  <a:lnTo>
                    <a:pt x="11619" y="14248"/>
                  </a:lnTo>
                  <a:close/>
                </a:path>
                <a:path w="111760" h="2251075">
                  <a:moveTo>
                    <a:pt x="12879" y="5786"/>
                  </a:moveTo>
                  <a:lnTo>
                    <a:pt x="11015" y="7928"/>
                  </a:lnTo>
                  <a:lnTo>
                    <a:pt x="11485" y="14686"/>
                  </a:lnTo>
                  <a:lnTo>
                    <a:pt x="11485" y="14248"/>
                  </a:lnTo>
                  <a:lnTo>
                    <a:pt x="11619" y="14248"/>
                  </a:lnTo>
                  <a:lnTo>
                    <a:pt x="11723" y="11737"/>
                  </a:lnTo>
                  <a:lnTo>
                    <a:pt x="12879" y="5786"/>
                  </a:lnTo>
                  <a:close/>
                </a:path>
                <a:path w="111760" h="2251075">
                  <a:moveTo>
                    <a:pt x="35438" y="4627"/>
                  </a:moveTo>
                  <a:lnTo>
                    <a:pt x="37227" y="7277"/>
                  </a:lnTo>
                  <a:lnTo>
                    <a:pt x="37146" y="6112"/>
                  </a:lnTo>
                  <a:lnTo>
                    <a:pt x="35438" y="4627"/>
                  </a:lnTo>
                  <a:close/>
                </a:path>
                <a:path w="111760" h="2251075">
                  <a:moveTo>
                    <a:pt x="14980" y="3371"/>
                  </a:moveTo>
                  <a:lnTo>
                    <a:pt x="13102" y="4638"/>
                  </a:lnTo>
                  <a:lnTo>
                    <a:pt x="12879" y="5786"/>
                  </a:lnTo>
                  <a:lnTo>
                    <a:pt x="14980" y="3371"/>
                  </a:lnTo>
                  <a:close/>
                </a:path>
                <a:path w="111760" h="2251075">
                  <a:moveTo>
                    <a:pt x="33036" y="2536"/>
                  </a:moveTo>
                  <a:lnTo>
                    <a:pt x="35438" y="4627"/>
                  </a:lnTo>
                  <a:lnTo>
                    <a:pt x="34178" y="2758"/>
                  </a:lnTo>
                  <a:lnTo>
                    <a:pt x="33036" y="2536"/>
                  </a:lnTo>
                  <a:close/>
                </a:path>
                <a:path w="111760" h="2251075">
                  <a:moveTo>
                    <a:pt x="17617" y="1591"/>
                  </a:moveTo>
                  <a:lnTo>
                    <a:pt x="16457" y="1672"/>
                  </a:lnTo>
                  <a:lnTo>
                    <a:pt x="14980" y="3371"/>
                  </a:lnTo>
                  <a:lnTo>
                    <a:pt x="17617" y="1591"/>
                  </a:lnTo>
                  <a:close/>
                </a:path>
                <a:path w="111760" h="2251075">
                  <a:moveTo>
                    <a:pt x="30890" y="669"/>
                  </a:moveTo>
                  <a:lnTo>
                    <a:pt x="25390" y="1051"/>
                  </a:lnTo>
                  <a:lnTo>
                    <a:pt x="33036" y="2536"/>
                  </a:lnTo>
                  <a:lnTo>
                    <a:pt x="30890" y="669"/>
                  </a:lnTo>
                  <a:close/>
                </a:path>
                <a:path w="111760" h="2251075">
                  <a:moveTo>
                    <a:pt x="19977" y="0"/>
                  </a:moveTo>
                  <a:lnTo>
                    <a:pt x="17617" y="1591"/>
                  </a:lnTo>
                  <a:lnTo>
                    <a:pt x="25390" y="1051"/>
                  </a:lnTo>
                  <a:lnTo>
                    <a:pt x="19977" y="0"/>
                  </a:lnTo>
                  <a:close/>
                </a:path>
              </a:pathLst>
            </a:custGeom>
            <a:solidFill>
              <a:srgbClr val="ED36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4342188-1BC5-0D2F-7489-FA3D0D67EDBA}"/>
                  </a:ext>
                </a:extLst>
              </p14:cNvPr>
              <p14:cNvContentPartPr/>
              <p14:nvPr/>
            </p14:nvContentPartPr>
            <p14:xfrm>
              <a:off x="3647097" y="157385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4342188-1BC5-0D2F-7489-FA3D0D67EDB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29097" y="155585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CCDBF2-B7EA-5006-DBE8-043A212AA616}"/>
                  </a:ext>
                </a:extLst>
              </p14:cNvPr>
              <p14:cNvContentPartPr/>
              <p14:nvPr/>
            </p14:nvContentPartPr>
            <p14:xfrm>
              <a:off x="4871457" y="1575297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CCDBF2-B7EA-5006-DBE8-043A212AA6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53457" y="155729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562" y="14428"/>
            <a:ext cx="2293263" cy="23697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49759" y="406287"/>
            <a:ext cx="2140585" cy="1557020"/>
            <a:chOff x="2649759" y="406287"/>
            <a:chExt cx="2140585" cy="15570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099" y="446624"/>
              <a:ext cx="2080308" cy="15160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9759" y="1176382"/>
              <a:ext cx="1117949" cy="31065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5658" y="1348214"/>
              <a:ext cx="1446418" cy="6055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1020" y="1293207"/>
              <a:ext cx="1450610" cy="30463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33494" y="486701"/>
              <a:ext cx="85653" cy="10480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67708" y="406287"/>
              <a:ext cx="574952" cy="1948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70310" y="538041"/>
              <a:ext cx="944808" cy="3575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9597" y="501370"/>
              <a:ext cx="580453" cy="10846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69640" y="467318"/>
              <a:ext cx="190952" cy="1200197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34A881-1B88-B839-E4FB-FF4E8A505426}"/>
                  </a:ext>
                </a:extLst>
              </p14:cNvPr>
              <p14:cNvContentPartPr/>
              <p14:nvPr/>
            </p14:nvContentPartPr>
            <p14:xfrm>
              <a:off x="3850857" y="971937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34A881-1B88-B839-E4FB-FF4E8A50542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33217" y="954297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</TotalTime>
  <Words>2631</Words>
  <Application>Microsoft Macintosh PowerPoint</Application>
  <PresentationFormat>Personalizzato</PresentationFormat>
  <Paragraphs>1267</Paragraphs>
  <Slides>128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128</vt:i4>
      </vt:variant>
    </vt:vector>
  </HeadingPairs>
  <TitlesOfParts>
    <vt:vector size="133" baseType="lpstr">
      <vt:lpstr>Aptos</vt:lpstr>
      <vt:lpstr>Calibri</vt:lpstr>
      <vt:lpstr>Palatino Linotype</vt:lpstr>
      <vt:lpstr>Times New Roman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ESEMPIO DI DISTRETTO ANATOMICO PER ESAME ESTERNO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ESEMPIO DI ORGANO PER ESAME INTERNO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Divisione distretti corporei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author</cp:lastModifiedBy>
  <cp:revision>11</cp:revision>
  <dcterms:created xsi:type="dcterms:W3CDTF">2024-10-15T09:57:39Z</dcterms:created>
  <dcterms:modified xsi:type="dcterms:W3CDTF">2024-10-15T13:33:19Z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2024-10-15T00:00:00Z</vt:filetime>
  </property>
  <property fmtid="{D5CDD505-2E9C-101B-9397-08002B2CF9AE}" pid="3" name="LastSaved">
    <vt:filetime>2024-10-15T00:00:00Z</vt:filetime>
  </property>
</Properties>
</file>